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41" r:id="rId5"/>
  </p:sldIdLst>
  <p:sldSz cx="9144000" cy="6858000" type="letter"/>
  <p:notesSz cx="7315200" cy="96012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CBC"/>
    <a:srgbClr val="000000"/>
    <a:srgbClr val="FFCD00"/>
    <a:srgbClr val="ED8B00"/>
    <a:srgbClr val="DB291C"/>
    <a:srgbClr val="FF9900"/>
    <a:srgbClr val="C00000"/>
    <a:srgbClr val="3C8A2E"/>
    <a:srgbClr val="DCDCDC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3" autoAdjust="0"/>
  </p:normalViewPr>
  <p:slideViewPr>
    <p:cSldViewPr snapToGrid="0" showGuides="1">
      <p:cViewPr varScale="1">
        <p:scale>
          <a:sx n="86" d="100"/>
          <a:sy n="86" d="100"/>
        </p:scale>
        <p:origin x="1382" y="331"/>
      </p:cViewPr>
      <p:guideLst/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1992" y="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1/26/2021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9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79392" y="727200"/>
            <a:ext cx="5400000" cy="54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7992" y="5864230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bg1"/>
                </a:solidFill>
              </a:defRPr>
            </a:lvl1pPr>
            <a:lvl2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44" b="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defRPr sz="2844">
                <a:solidFill>
                  <a:schemeClr val="bg1"/>
                </a:solidFill>
              </a:defRPr>
            </a:lvl3pPr>
            <a:lvl4pPr marL="2438278" indent="0" algn="ctr">
              <a:buNone/>
              <a:defRPr sz="2844"/>
            </a:lvl4pPr>
            <a:lvl5pPr marL="3251037" indent="0" algn="ctr">
              <a:buNone/>
              <a:defRPr sz="2844"/>
            </a:lvl5pPr>
            <a:lvl6pPr marL="4063797" indent="0" algn="ctr">
              <a:buNone/>
              <a:defRPr sz="2844"/>
            </a:lvl6pPr>
            <a:lvl7pPr marL="4876557" indent="0" algn="ctr">
              <a:buNone/>
              <a:defRPr sz="2844"/>
            </a:lvl7pPr>
            <a:lvl8pPr marL="5689315" indent="0" algn="ctr">
              <a:buNone/>
              <a:defRPr sz="2844"/>
            </a:lvl8pPr>
            <a:lvl9pPr marL="6502075" indent="0" algn="ctr">
              <a:buNone/>
              <a:defRPr sz="2844"/>
            </a:lvl9pPr>
          </a:lstStyle>
          <a:p>
            <a:r>
              <a:rPr lang="en-CA" noProof="0" dirty="0"/>
              <a:t>Click to edit Master title style</a:t>
            </a:r>
          </a:p>
          <a:p>
            <a:pPr marL="0" marR="0" lvl="1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CA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7" y="6381750"/>
            <a:ext cx="4195763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77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1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0"/>
            <a:ext cx="7905751" cy="1592403"/>
          </a:xfrm>
        </p:spPr>
        <p:txBody>
          <a:bodyPr anchor="b"/>
          <a:lstStyle>
            <a:lvl1pPr>
              <a:lnSpc>
                <a:spcPct val="95000"/>
              </a:lnSpc>
              <a:defRPr sz="6844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1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6844">
                <a:solidFill>
                  <a:schemeClr val="tx1"/>
                </a:solidFill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4"/>
            <a:ext cx="6864277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400"/>
              </a:spcBef>
              <a:defRPr sz="4977">
                <a:solidFill>
                  <a:schemeClr val="bg1"/>
                </a:solidFill>
              </a:defRPr>
            </a:lvl1pPr>
            <a:lvl2pPr marL="812760" indent="-812760">
              <a:defRPr sz="5333">
                <a:solidFill>
                  <a:schemeClr val="bg2"/>
                </a:solidFill>
              </a:defRPr>
            </a:lvl2pPr>
            <a:lvl3pPr>
              <a:defRPr sz="5333">
                <a:solidFill>
                  <a:schemeClr val="bg2"/>
                </a:solidFill>
              </a:defRPr>
            </a:lvl3pPr>
            <a:lvl4pPr>
              <a:defRPr sz="5333">
                <a:solidFill>
                  <a:schemeClr val="bg2"/>
                </a:solidFill>
              </a:defRPr>
            </a:lvl4pPr>
            <a:lvl5pPr>
              <a:defRPr sz="5333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7200"/>
            <a:ext cx="6958012" cy="4759584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400"/>
              </a:spcBef>
              <a:defRPr sz="4977">
                <a:solidFill>
                  <a:schemeClr val="bg1"/>
                </a:solidFill>
              </a:defRPr>
            </a:lvl1pPr>
            <a:lvl2pPr marL="812760" indent="-812760">
              <a:defRPr sz="5333">
                <a:solidFill>
                  <a:schemeClr val="bg2"/>
                </a:solidFill>
              </a:defRPr>
            </a:lvl2pPr>
            <a:lvl3pPr>
              <a:defRPr sz="5333">
                <a:solidFill>
                  <a:schemeClr val="bg2"/>
                </a:solidFill>
              </a:defRPr>
            </a:lvl3pPr>
            <a:lvl4pPr>
              <a:defRPr sz="5333">
                <a:solidFill>
                  <a:schemeClr val="bg2"/>
                </a:solidFill>
              </a:defRPr>
            </a:lvl4pPr>
            <a:lvl5pPr>
              <a:defRPr sz="5333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400"/>
              </a:spcBef>
              <a:defRPr sz="4977">
                <a:solidFill>
                  <a:schemeClr val="bg1"/>
                </a:solidFill>
              </a:defRPr>
            </a:lvl1pPr>
            <a:lvl2pPr marL="812760" indent="-812760">
              <a:defRPr sz="5333">
                <a:solidFill>
                  <a:schemeClr val="bg2"/>
                </a:solidFill>
              </a:defRPr>
            </a:lvl2pPr>
            <a:lvl3pPr>
              <a:defRPr sz="5333">
                <a:solidFill>
                  <a:schemeClr val="bg2"/>
                </a:solidFill>
              </a:defRPr>
            </a:lvl3pPr>
            <a:lvl4pPr>
              <a:defRPr sz="5333">
                <a:solidFill>
                  <a:schemeClr val="bg2"/>
                </a:solidFill>
              </a:defRPr>
            </a:lvl4pPr>
            <a:lvl5pPr>
              <a:defRPr sz="5333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400"/>
              </a:spcBef>
              <a:defRPr sz="4977">
                <a:solidFill>
                  <a:schemeClr val="bg1"/>
                </a:solidFill>
              </a:defRPr>
            </a:lvl1pPr>
            <a:lvl2pPr marL="812760" indent="-812760">
              <a:defRPr sz="5333">
                <a:solidFill>
                  <a:schemeClr val="bg2"/>
                </a:solidFill>
              </a:defRPr>
            </a:lvl2pPr>
            <a:lvl3pPr>
              <a:defRPr sz="5333">
                <a:solidFill>
                  <a:schemeClr val="bg2"/>
                </a:solidFill>
              </a:defRPr>
            </a:lvl3pPr>
            <a:lvl4pPr>
              <a:defRPr sz="5333">
                <a:solidFill>
                  <a:schemeClr val="bg2"/>
                </a:solidFill>
              </a:defRPr>
            </a:lvl4pPr>
            <a:lvl5pPr>
              <a:defRPr sz="5333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4"/>
            <a:ext cx="6958012" cy="475297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6400"/>
              </a:spcBef>
              <a:defRPr sz="4977">
                <a:solidFill>
                  <a:schemeClr val="tx1"/>
                </a:solidFill>
              </a:defRPr>
            </a:lvl1pPr>
            <a:lvl2pPr marL="812760" indent="-812760">
              <a:defRPr sz="5333">
                <a:solidFill>
                  <a:schemeClr val="bg2"/>
                </a:solidFill>
              </a:defRPr>
            </a:lvl2pPr>
            <a:lvl3pPr>
              <a:defRPr sz="5333">
                <a:solidFill>
                  <a:schemeClr val="bg2"/>
                </a:solidFill>
              </a:defRPr>
            </a:lvl3pPr>
            <a:lvl4pPr>
              <a:defRPr sz="5333">
                <a:solidFill>
                  <a:schemeClr val="bg2"/>
                </a:solidFill>
              </a:defRPr>
            </a:lvl4pPr>
            <a:lvl5pPr>
              <a:defRPr sz="5333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11962802" algn="r"/>
              </a:tabLst>
              <a:defRPr/>
            </a:lvl1pPr>
            <a:lvl2pPr>
              <a:tabLst>
                <a:tab pos="11962802" algn="r"/>
              </a:tabLst>
              <a:defRPr/>
            </a:lvl2pPr>
            <a:lvl3pPr>
              <a:tabLst>
                <a:tab pos="11962802" algn="r"/>
              </a:tabLst>
              <a:defRPr/>
            </a:lvl3pPr>
            <a:lvl4pPr>
              <a:tabLst>
                <a:tab pos="1196280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  <a:lvl6pPr>
              <a:tabLst>
                <a:tab pos="11962802" algn="r"/>
              </a:tabLst>
              <a:defRPr/>
            </a:lvl6pPr>
            <a:lvl7pPr>
              <a:tabLst>
                <a:tab pos="11962802" algn="r"/>
              </a:tabLst>
              <a:defRPr/>
            </a:lvl7pPr>
            <a:lvl8pPr>
              <a:tabLst>
                <a:tab pos="11962802" algn="r"/>
              </a:tabLst>
              <a:defRPr/>
            </a:lvl8pPr>
            <a:lvl9pPr>
              <a:tabLst>
                <a:tab pos="11962802" algn="r"/>
              </a:tabLs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0"/>
            <a:ext cx="838517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2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7" y="1665289"/>
            <a:ext cx="3342323" cy="4716463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2"/>
            <a:ext cx="8391525" cy="6985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3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1"/>
            <a:ext cx="8371763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7" y="317500"/>
            <a:ext cx="8371763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3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6240" y="5864230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3200" b="1">
                <a:solidFill>
                  <a:schemeClr val="tx1"/>
                </a:solidFill>
              </a:defRPr>
            </a:lvl1pPr>
            <a:lvl2pPr marL="0" indent="0" algn="l">
              <a:buNone/>
              <a:defRPr sz="2844" b="0"/>
            </a:lvl2pPr>
            <a:lvl3pPr marL="1625519" indent="0" algn="ctr">
              <a:buNone/>
              <a:defRPr sz="3200"/>
            </a:lvl3pPr>
            <a:lvl4pPr marL="2438278" indent="0" algn="ctr">
              <a:buNone/>
              <a:defRPr sz="2844"/>
            </a:lvl4pPr>
            <a:lvl5pPr marL="3251037" indent="0" algn="ctr">
              <a:buNone/>
              <a:defRPr sz="2844"/>
            </a:lvl5pPr>
            <a:lvl6pPr marL="4063797" indent="0" algn="ctr">
              <a:buNone/>
              <a:defRPr sz="2844"/>
            </a:lvl6pPr>
            <a:lvl7pPr marL="4876557" indent="0" algn="ctr">
              <a:buNone/>
              <a:defRPr sz="2844"/>
            </a:lvl7pPr>
            <a:lvl8pPr marL="5689315" indent="0" algn="ctr">
              <a:buNone/>
              <a:defRPr sz="2844"/>
            </a:lvl8pPr>
            <a:lvl9pPr marL="6502075" indent="0" algn="ctr">
              <a:buNone/>
              <a:defRPr sz="2844"/>
            </a:lvl9pPr>
          </a:lstStyle>
          <a:p>
            <a:r>
              <a:rPr lang="en-CA" noProof="0" dirty="0"/>
              <a:t>Click to edit Master title style</a:t>
            </a:r>
          </a:p>
          <a:p>
            <a:pPr lvl="1"/>
            <a:r>
              <a:rPr lang="en-CA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7" y="6381750"/>
            <a:ext cx="4195763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777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1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1"/>
            <a:ext cx="8371763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7" y="317500"/>
            <a:ext cx="8371763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3" cy="46789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2844"/>
            </a:lvl1pPr>
            <a:lvl2pPr>
              <a:defRPr sz="2844"/>
            </a:lvl2pPr>
            <a:lvl3pPr>
              <a:defRPr sz="2844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39" y="2052000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9" y="1665289"/>
            <a:ext cx="8391524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9" y="6121014"/>
            <a:ext cx="8391525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3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7" y="1665289"/>
            <a:ext cx="2671763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9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9" y="1665289"/>
            <a:ext cx="2671211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8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8" y="1659145"/>
            <a:ext cx="2672967" cy="39825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4"/>
            <a:ext cx="8374064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7" y="317500"/>
            <a:ext cx="8402003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1"/>
            <a:ext cx="8402003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4" y="1665289"/>
            <a:ext cx="3992087" cy="4716461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979185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8940352" algn="r"/>
              </a:tabLst>
              <a:defRPr sz="2844"/>
            </a:lvl1pPr>
            <a:lvl2pPr>
              <a:tabLst>
                <a:tab pos="8940352" algn="r"/>
              </a:tabLst>
              <a:defRPr sz="2844"/>
            </a:lvl2pPr>
            <a:lvl3pPr>
              <a:tabLst>
                <a:tab pos="8940352" algn="r"/>
              </a:tabLst>
              <a:defRPr sz="2844"/>
            </a:lvl3pPr>
            <a:lvl4pPr>
              <a:tabLst>
                <a:tab pos="8940352" algn="r"/>
              </a:tabLst>
              <a:defRPr sz="2844"/>
            </a:lvl4pPr>
            <a:lvl5pPr>
              <a:tabLst>
                <a:tab pos="8940352" algn="r"/>
              </a:tabLst>
              <a:defRPr baseline="0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8000" y="1665289"/>
            <a:ext cx="3979763" cy="471646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8940352" algn="r"/>
              </a:tabLst>
              <a:defRPr sz="2844"/>
            </a:lvl1pPr>
            <a:lvl2pPr>
              <a:tabLst>
                <a:tab pos="8940352" algn="r"/>
              </a:tabLst>
              <a:defRPr sz="2844"/>
            </a:lvl2pPr>
            <a:lvl3pPr>
              <a:tabLst>
                <a:tab pos="8940352" algn="r"/>
              </a:tabLst>
              <a:defRPr sz="2844"/>
            </a:lvl3pPr>
            <a:lvl4pPr>
              <a:tabLst>
                <a:tab pos="8940352" algn="r"/>
              </a:tabLst>
              <a:defRPr sz="2844"/>
            </a:lvl4pPr>
            <a:lvl5pPr>
              <a:tabLst>
                <a:tab pos="8940352" algn="r"/>
              </a:tabLst>
              <a:defRPr baseline="0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4016375" cy="4455725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8" y="2125013"/>
            <a:ext cx="401184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8" y="1665289"/>
            <a:ext cx="4011847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4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8" y="1665289"/>
            <a:ext cx="4011847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4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40" y="2125013"/>
            <a:ext cx="4004297" cy="3996000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CA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9"/>
            <a:ext cx="4004299" cy="4206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0"/>
            <a:ext cx="8391524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3" y="1700214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0"/>
            <a:ext cx="8391525" cy="3341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3" y="1658681"/>
            <a:ext cx="3084351" cy="4723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8940352" algn="r"/>
              </a:tabLst>
              <a:defRPr sz="4267">
                <a:solidFill>
                  <a:schemeClr val="accent3"/>
                </a:solidFill>
              </a:defRPr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40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8940352" algn="r"/>
              </a:tabLst>
              <a:defRPr/>
            </a:lvl1pPr>
            <a:lvl2pPr>
              <a:tabLst>
                <a:tab pos="8940352" algn="r"/>
              </a:tabLst>
              <a:defRPr/>
            </a:lvl2pPr>
            <a:lvl3pPr>
              <a:tabLst>
                <a:tab pos="8940352" algn="r"/>
              </a:tabLst>
              <a:defRPr/>
            </a:lvl3pPr>
            <a:lvl4pPr>
              <a:tabLst>
                <a:tab pos="8940352" algn="r"/>
              </a:tabLst>
              <a:defRPr/>
            </a:lvl4pPr>
            <a:lvl5pPr>
              <a:tabLst>
                <a:tab pos="894035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1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8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313584" indent="-31358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0"/>
              </a:spcAft>
              <a:defRPr baseline="0"/>
            </a:lvl5pPr>
            <a:lvl6pPr marL="633568" indent="-31358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0"/>
              </a:spcAft>
              <a:defRPr/>
            </a:lvl7pPr>
            <a:lvl8pPr marL="633568" indent="-313584">
              <a:spcAft>
                <a:spcPts val="0"/>
              </a:spcAft>
              <a:defRPr/>
            </a:lvl8pPr>
            <a:lvl9pPr marL="633568" indent="-31358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1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313584" indent="-31358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0"/>
              </a:spcAft>
              <a:defRPr baseline="0"/>
            </a:lvl5pPr>
            <a:lvl6pPr marL="633568" indent="-31358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0"/>
              </a:spcAft>
              <a:defRPr/>
            </a:lvl7pPr>
            <a:lvl8pPr marL="633568" indent="-313584">
              <a:spcAft>
                <a:spcPts val="0"/>
              </a:spcAft>
              <a:defRPr/>
            </a:lvl8pPr>
            <a:lvl9pPr marL="633568" indent="-31358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1" y="3124200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313584" indent="-31358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0"/>
              </a:spcAft>
              <a:defRPr baseline="0"/>
            </a:lvl5pPr>
            <a:lvl6pPr marL="633568" indent="-31358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0"/>
              </a:spcAft>
              <a:defRPr/>
            </a:lvl7pPr>
            <a:lvl8pPr marL="633568" indent="-313584">
              <a:spcAft>
                <a:spcPts val="0"/>
              </a:spcAft>
              <a:defRPr/>
            </a:lvl8pPr>
            <a:lvl9pPr marL="633568" indent="-31358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8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313584" indent="-313584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0"/>
              </a:spcAft>
              <a:defRPr baseline="0"/>
            </a:lvl5pPr>
            <a:lvl6pPr marL="633568" indent="-31358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0"/>
              </a:spcAft>
              <a:defRPr/>
            </a:lvl7pPr>
            <a:lvl8pPr marL="633568" indent="-313584">
              <a:spcAft>
                <a:spcPts val="0"/>
              </a:spcAft>
              <a:defRPr/>
            </a:lvl8pPr>
            <a:lvl9pPr marL="633568" indent="-31358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8" y="651601"/>
            <a:ext cx="8391527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7466"/>
              </a:lnSpc>
              <a:defRPr sz="64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7992" y="5864230"/>
            <a:ext cx="419400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44">
                <a:solidFill>
                  <a:schemeClr val="bg1"/>
                </a:solidFill>
              </a:defRPr>
            </a:lvl1pPr>
            <a:lvl2pPr marL="812760" indent="0" algn="ctr">
              <a:buNone/>
              <a:defRPr sz="3556"/>
            </a:lvl2pPr>
            <a:lvl3pPr marL="1625519" indent="0" algn="ctr">
              <a:buNone/>
              <a:defRPr sz="3200"/>
            </a:lvl3pPr>
            <a:lvl4pPr marL="2438278" indent="0" algn="ctr">
              <a:buNone/>
              <a:defRPr sz="2844"/>
            </a:lvl4pPr>
            <a:lvl5pPr marL="3251037" indent="0" algn="ctr">
              <a:buNone/>
              <a:defRPr sz="2844"/>
            </a:lvl5pPr>
            <a:lvl6pPr marL="4063797" indent="0" algn="ctr">
              <a:buNone/>
              <a:defRPr sz="2844"/>
            </a:lvl6pPr>
            <a:lvl7pPr marL="4876557" indent="0" algn="ctr">
              <a:buNone/>
              <a:defRPr sz="2844"/>
            </a:lvl7pPr>
            <a:lvl8pPr marL="5689315" indent="0" algn="ctr">
              <a:buNone/>
              <a:defRPr sz="2844"/>
            </a:lvl8pPr>
            <a:lvl9pPr marL="6502075" indent="0" algn="ctr">
              <a:buNone/>
              <a:defRPr sz="2844"/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7" y="6381750"/>
            <a:ext cx="4195763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777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377991" y="378001"/>
            <a:ext cx="1620000" cy="307976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500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0"/>
            <a:ext cx="8391525" cy="3341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68065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668065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1"/>
            <a:ext cx="8371763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2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9" y="1700213"/>
            <a:ext cx="2771775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9" y="1700213"/>
            <a:ext cx="2762965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7" y="1700213"/>
            <a:ext cx="2743200" cy="197167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7" y="3832225"/>
            <a:ext cx="2762963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Click to 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Click to 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9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Click to edit Master text styles</a:t>
            </a:r>
          </a:p>
          <a:p>
            <a:pPr lvl="1"/>
            <a:r>
              <a:rPr lang="en-CA" noProof="0" dirty="0"/>
              <a:t>Second level</a:t>
            </a:r>
          </a:p>
          <a:p>
            <a:pPr lvl="2"/>
            <a:r>
              <a:rPr lang="en-CA" noProof="0" dirty="0"/>
              <a:t>Third level</a:t>
            </a:r>
          </a:p>
          <a:p>
            <a:pPr lvl="3"/>
            <a:r>
              <a:rPr lang="en-CA" noProof="0" dirty="0"/>
              <a:t>Fourth level</a:t>
            </a:r>
          </a:p>
          <a:p>
            <a:pPr lvl="4"/>
            <a:r>
              <a:rPr lang="en-CA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7" y="651601"/>
            <a:ext cx="8371763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1" y="1857892"/>
            <a:ext cx="4100119" cy="1695450"/>
          </a:xfrm>
        </p:spPr>
        <p:txBody>
          <a:bodyPr/>
          <a:lstStyle>
            <a:lvl1pPr>
              <a:spcAft>
                <a:spcPts val="1777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7" y="1857892"/>
            <a:ext cx="4083117" cy="1695450"/>
          </a:xfrm>
        </p:spPr>
        <p:txBody>
          <a:bodyPr/>
          <a:lstStyle>
            <a:lvl1pPr>
              <a:spcAft>
                <a:spcPts val="1777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2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1" y="1705379"/>
            <a:ext cx="4100119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777"/>
              </a:spcAft>
            </a:pPr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9"/>
            <a:ext cx="4089719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777"/>
              </a:spcAft>
            </a:pPr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7"/>
            <a:ext cx="907655" cy="549275"/>
          </a:xfrm>
        </p:spPr>
        <p:txBody>
          <a:bodyPr/>
          <a:lstStyle>
            <a:lvl1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777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>
              <a:spcBef>
                <a:spcPct val="0"/>
              </a:spcBef>
            </a:pPr>
            <a:r>
              <a:rPr lang="en-CA" sz="2133" noProof="0" dirty="0">
                <a:solidFill>
                  <a:schemeClr val="bg1"/>
                </a:solidFill>
              </a:rPr>
              <a:t>Co-brand</a:t>
            </a:r>
            <a:br>
              <a:rPr lang="en-CA" sz="2133" noProof="0" dirty="0">
                <a:solidFill>
                  <a:schemeClr val="bg1"/>
                </a:solidFill>
              </a:rPr>
            </a:br>
            <a:r>
              <a:rPr lang="en-CA" sz="2133" noProof="0" dirty="0">
                <a:solidFill>
                  <a:schemeClr val="bg1"/>
                </a:solidFill>
              </a:rPr>
              <a:t>Logo</a:t>
            </a:r>
          </a:p>
          <a:p>
            <a:endParaRPr lang="en-CA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4" y="1857893"/>
            <a:ext cx="933121" cy="549275"/>
          </a:xfrm>
        </p:spPr>
        <p:txBody>
          <a:bodyPr/>
          <a:lstStyle>
            <a:lvl1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777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>
              <a:spcBef>
                <a:spcPct val="0"/>
              </a:spcBef>
            </a:pPr>
            <a:r>
              <a:rPr lang="en-CA" sz="2133" noProof="0" dirty="0">
                <a:solidFill>
                  <a:schemeClr val="bg1"/>
                </a:solidFill>
              </a:rPr>
              <a:t>Co-brand</a:t>
            </a:r>
            <a:br>
              <a:rPr lang="en-CA" sz="2133" noProof="0" dirty="0">
                <a:solidFill>
                  <a:schemeClr val="bg1"/>
                </a:solidFill>
              </a:rPr>
            </a:br>
            <a:r>
              <a:rPr lang="en-CA" sz="2133" noProof="0" dirty="0">
                <a:solidFill>
                  <a:schemeClr val="bg1"/>
                </a:solidFill>
              </a:rPr>
              <a:t>Logo</a:t>
            </a:r>
          </a:p>
          <a:p>
            <a:endParaRPr lang="en-CA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7" cy="1695450"/>
          </a:xfrm>
        </p:spPr>
        <p:txBody>
          <a:bodyPr/>
          <a:lstStyle>
            <a:lvl1pPr>
              <a:spcAft>
                <a:spcPts val="1777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8" y="1857892"/>
            <a:ext cx="4091001" cy="1695450"/>
          </a:xfrm>
        </p:spPr>
        <p:txBody>
          <a:bodyPr/>
          <a:lstStyle>
            <a:lvl1pPr>
              <a:spcAft>
                <a:spcPts val="1777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2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78001" y="1705379"/>
            <a:ext cx="4100119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777"/>
              </a:spcAft>
            </a:pPr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84646" y="1705379"/>
            <a:ext cx="4089719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777"/>
              </a:spcAft>
            </a:pPr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4" y="1857893"/>
            <a:ext cx="933121" cy="549275"/>
          </a:xfrm>
        </p:spPr>
        <p:txBody>
          <a:bodyPr/>
          <a:lstStyle>
            <a:lvl1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777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>
              <a:spcBef>
                <a:spcPct val="0"/>
              </a:spcBef>
            </a:pPr>
            <a:r>
              <a:rPr lang="en-CA" sz="2133" noProof="0" dirty="0">
                <a:solidFill>
                  <a:schemeClr val="bg1"/>
                </a:solidFill>
              </a:rPr>
              <a:t>Co-brand</a:t>
            </a:r>
            <a:br>
              <a:rPr lang="en-CA" sz="2133" noProof="0" dirty="0">
                <a:solidFill>
                  <a:schemeClr val="bg1"/>
                </a:solidFill>
              </a:rPr>
            </a:br>
            <a:r>
              <a:rPr lang="en-CA" sz="2133" noProof="0" dirty="0">
                <a:solidFill>
                  <a:schemeClr val="bg1"/>
                </a:solidFill>
              </a:rPr>
              <a:t>Logo</a:t>
            </a:r>
          </a:p>
          <a:p>
            <a:endParaRPr lang="en-CA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1" y="4249682"/>
            <a:ext cx="4100119" cy="1695450"/>
          </a:xfrm>
        </p:spPr>
        <p:txBody>
          <a:bodyPr/>
          <a:lstStyle>
            <a:lvl1pPr>
              <a:spcAft>
                <a:spcPts val="1777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89719" cy="1695450"/>
          </a:xfrm>
        </p:spPr>
        <p:txBody>
          <a:bodyPr/>
          <a:lstStyle>
            <a:lvl1pPr>
              <a:spcAft>
                <a:spcPts val="1777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78001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777"/>
              </a:spcAft>
            </a:pPr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684646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777"/>
              </a:spcAft>
            </a:pPr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1" y="4255707"/>
            <a:ext cx="929536" cy="549275"/>
          </a:xfrm>
        </p:spPr>
        <p:txBody>
          <a:bodyPr/>
          <a:lstStyle>
            <a:lvl1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777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>
              <a:spcBef>
                <a:spcPct val="0"/>
              </a:spcBef>
            </a:pPr>
            <a:r>
              <a:rPr lang="en-CA" sz="2133" noProof="0" dirty="0">
                <a:solidFill>
                  <a:schemeClr val="bg1"/>
                </a:solidFill>
              </a:rPr>
              <a:t>Co-brand</a:t>
            </a:r>
            <a:br>
              <a:rPr lang="en-CA" sz="2133" noProof="0" dirty="0">
                <a:solidFill>
                  <a:schemeClr val="bg1"/>
                </a:solidFill>
              </a:rPr>
            </a:br>
            <a:r>
              <a:rPr lang="en-CA" sz="2133" noProof="0" dirty="0">
                <a:solidFill>
                  <a:schemeClr val="bg1"/>
                </a:solidFill>
              </a:rPr>
              <a:t>Logo</a:t>
            </a:r>
          </a:p>
          <a:p>
            <a:endParaRPr lang="en-CA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3"/>
            <a:ext cx="933120" cy="549275"/>
          </a:xfrm>
        </p:spPr>
        <p:txBody>
          <a:bodyPr/>
          <a:lstStyle>
            <a:lvl1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777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>
              <a:spcBef>
                <a:spcPct val="0"/>
              </a:spcBef>
            </a:pPr>
            <a:r>
              <a:rPr lang="en-CA" sz="2133" noProof="0" dirty="0">
                <a:solidFill>
                  <a:schemeClr val="bg1"/>
                </a:solidFill>
              </a:rPr>
              <a:t>Co-brand</a:t>
            </a:r>
            <a:br>
              <a:rPr lang="en-CA" sz="2133" noProof="0" dirty="0">
                <a:solidFill>
                  <a:schemeClr val="bg1"/>
                </a:solidFill>
              </a:rPr>
            </a:br>
            <a:r>
              <a:rPr lang="en-CA" sz="2133" noProof="0" dirty="0">
                <a:solidFill>
                  <a:schemeClr val="bg1"/>
                </a:solidFill>
              </a:rPr>
              <a:t>Logo</a:t>
            </a:r>
          </a:p>
          <a:p>
            <a:endParaRPr lang="en-CA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8127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7"/>
            <a:ext cx="907655" cy="549275"/>
          </a:xfrm>
        </p:spPr>
        <p:txBody>
          <a:bodyPr/>
          <a:lstStyle>
            <a:lvl1pPr marL="0" marR="0" indent="0" algn="l" defTabSz="1625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777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>
              <a:spcBef>
                <a:spcPct val="0"/>
              </a:spcBef>
            </a:pPr>
            <a:r>
              <a:rPr lang="en-CA" sz="2133" noProof="0" dirty="0">
                <a:solidFill>
                  <a:schemeClr val="bg1"/>
                </a:solidFill>
              </a:rPr>
              <a:t>Co-brand</a:t>
            </a:r>
            <a:br>
              <a:rPr lang="en-CA" sz="2133" noProof="0" dirty="0">
                <a:solidFill>
                  <a:schemeClr val="bg1"/>
                </a:solidFill>
              </a:rPr>
            </a:br>
            <a:r>
              <a:rPr lang="en-CA" sz="2133" noProof="0" dirty="0">
                <a:solidFill>
                  <a:schemeClr val="bg1"/>
                </a:solidFill>
              </a:rPr>
              <a:t>Logo</a:t>
            </a:r>
          </a:p>
          <a:p>
            <a:endParaRPr lang="en-CA" noProof="0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2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78000" y="1700214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6086475" y="1705968"/>
            <a:ext cx="2687891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CA" sz="1956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5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6000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7" y="651601"/>
            <a:ext cx="8371763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317502"/>
            <a:ext cx="8391525" cy="334099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777"/>
              </a:spcAft>
              <a:defRPr/>
            </a:lvl2pPr>
            <a:lvl3pPr marL="0" indent="0">
              <a:spcAft>
                <a:spcPts val="1777"/>
              </a:spcAft>
              <a:buNone/>
              <a:defRPr/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/>
            </a:lvl4pPr>
            <a:lvl5pPr marL="633568" indent="-313584">
              <a:spcAft>
                <a:spcPts val="1777"/>
              </a:spcAft>
              <a:defRPr baseline="0"/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/>
            </a:lvl6pPr>
            <a:lvl7pPr marL="633568" indent="-313584">
              <a:spcAft>
                <a:spcPts val="1777"/>
              </a:spcAft>
              <a:defRPr/>
            </a:lvl7pPr>
            <a:lvl8pPr marL="633568" indent="-313584">
              <a:spcAft>
                <a:spcPts val="1777"/>
              </a:spcAft>
              <a:defRPr/>
            </a:lvl8pPr>
            <a:lvl9pPr marL="633568" indent="-313584">
              <a:spcAft>
                <a:spcPts val="1777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7" cy="3701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777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777"/>
              </a:spcAft>
              <a:buNone/>
              <a:defRPr>
                <a:solidFill>
                  <a:schemeClr val="bg1"/>
                </a:solidFill>
              </a:defRPr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633568" indent="-313584">
              <a:spcAft>
                <a:spcPts val="1777"/>
              </a:spcAft>
              <a:defRPr baseline="0">
                <a:solidFill>
                  <a:schemeClr val="bg1"/>
                </a:solidFill>
              </a:defRPr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7pPr>
            <a:lvl8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8pPr>
            <a:lvl9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5564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777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777"/>
              </a:spcAft>
              <a:buNone/>
              <a:defRPr>
                <a:solidFill>
                  <a:schemeClr val="bg1"/>
                </a:solidFill>
              </a:defRPr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633568" indent="-313584">
              <a:spcAft>
                <a:spcPts val="1777"/>
              </a:spcAft>
              <a:defRPr baseline="0">
                <a:solidFill>
                  <a:schemeClr val="bg1"/>
                </a:solidFill>
              </a:defRPr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7pPr>
            <a:lvl8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8pPr>
            <a:lvl9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718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777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777"/>
              </a:spcAft>
              <a:buNone/>
              <a:defRPr>
                <a:solidFill>
                  <a:schemeClr val="bg1"/>
                </a:solidFill>
              </a:defRPr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633568" indent="-313584">
              <a:spcAft>
                <a:spcPts val="1777"/>
              </a:spcAft>
              <a:defRPr baseline="0">
                <a:solidFill>
                  <a:schemeClr val="bg1"/>
                </a:solidFill>
              </a:defRPr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7pPr>
            <a:lvl8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8pPr>
            <a:lvl9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6376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777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777"/>
              </a:spcAft>
              <a:buNone/>
              <a:defRPr>
                <a:solidFill>
                  <a:schemeClr val="bg1"/>
                </a:solidFill>
              </a:defRPr>
            </a:lvl3pPr>
            <a:lvl4pPr marL="313584" indent="-313584">
              <a:spcAft>
                <a:spcPts val="1777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633568" indent="-313584">
              <a:spcAft>
                <a:spcPts val="1777"/>
              </a:spcAft>
              <a:defRPr baseline="0">
                <a:solidFill>
                  <a:schemeClr val="bg1"/>
                </a:solidFill>
              </a:defRPr>
            </a:lvl5pPr>
            <a:lvl6pPr marL="633568" indent="-313584">
              <a:spcAft>
                <a:spcPts val="1777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7pPr>
            <a:lvl8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8pPr>
            <a:lvl9pPr marL="633568" indent="-313584">
              <a:spcAft>
                <a:spcPts val="1777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87695"/>
            <a:ext cx="8391527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1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556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CA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CA" noProof="0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7" y="1665289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7466"/>
              </a:lnSpc>
              <a:defRPr sz="64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40" y="5864230"/>
            <a:ext cx="419576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844">
                <a:solidFill>
                  <a:schemeClr val="tx1"/>
                </a:solidFill>
              </a:defRPr>
            </a:lvl1pPr>
            <a:lvl2pPr marL="812760" indent="0" algn="ctr">
              <a:buNone/>
              <a:defRPr sz="3556"/>
            </a:lvl2pPr>
            <a:lvl3pPr marL="1625519" indent="0" algn="ctr">
              <a:buNone/>
              <a:defRPr sz="3200"/>
            </a:lvl3pPr>
            <a:lvl4pPr marL="2438278" indent="0" algn="ctr">
              <a:buNone/>
              <a:defRPr sz="2844"/>
            </a:lvl4pPr>
            <a:lvl5pPr marL="3251037" indent="0" algn="ctr">
              <a:buNone/>
              <a:defRPr sz="2844"/>
            </a:lvl5pPr>
            <a:lvl6pPr marL="4063797" indent="0" algn="ctr">
              <a:buNone/>
              <a:defRPr sz="2844"/>
            </a:lvl6pPr>
            <a:lvl7pPr marL="4876557" indent="0" algn="ctr">
              <a:buNone/>
              <a:defRPr sz="2844"/>
            </a:lvl7pPr>
            <a:lvl8pPr marL="5689315" indent="0" algn="ctr">
              <a:buNone/>
              <a:defRPr sz="2844"/>
            </a:lvl8pPr>
            <a:lvl9pPr marL="6502075" indent="0" algn="ctr">
              <a:buNone/>
              <a:defRPr sz="2844"/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7" y="6381750"/>
            <a:ext cx="4195763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777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377991" y="378001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32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816280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0"/>
            <a:ext cx="7905751" cy="1592403"/>
          </a:xfrm>
        </p:spPr>
        <p:txBody>
          <a:bodyPr anchor="b"/>
          <a:lstStyle>
            <a:lvl1pPr>
              <a:lnSpc>
                <a:spcPct val="95000"/>
              </a:lnSpc>
              <a:defRPr sz="6844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1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6844">
                <a:solidFill>
                  <a:schemeClr val="bg1"/>
                </a:solidFill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0"/>
            <a:ext cx="7905751" cy="1592403"/>
          </a:xfrm>
        </p:spPr>
        <p:txBody>
          <a:bodyPr anchor="b"/>
          <a:lstStyle>
            <a:lvl1pPr>
              <a:lnSpc>
                <a:spcPct val="95000"/>
              </a:lnSpc>
              <a:defRPr sz="6844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7" y="3429000"/>
            <a:ext cx="7908051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6844">
                <a:solidFill>
                  <a:schemeClr val="bg1"/>
                </a:solidFill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0"/>
            <a:ext cx="7905751" cy="1592403"/>
          </a:xfrm>
        </p:spPr>
        <p:txBody>
          <a:bodyPr anchor="b"/>
          <a:lstStyle>
            <a:lvl1pPr>
              <a:lnSpc>
                <a:spcPct val="95000"/>
              </a:lnSpc>
              <a:defRPr sz="6844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1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6844">
                <a:solidFill>
                  <a:schemeClr val="bg1"/>
                </a:solidFill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0"/>
            <a:ext cx="7905751" cy="1592403"/>
          </a:xfrm>
        </p:spPr>
        <p:txBody>
          <a:bodyPr anchor="b"/>
          <a:lstStyle>
            <a:lvl1pPr>
              <a:lnSpc>
                <a:spcPct val="95000"/>
              </a:lnSpc>
              <a:defRPr sz="6844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1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6844">
                <a:solidFill>
                  <a:schemeClr val="bg1"/>
                </a:solidFill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0"/>
            <a:ext cx="7905751" cy="1592403"/>
          </a:xfrm>
        </p:spPr>
        <p:txBody>
          <a:bodyPr anchor="b"/>
          <a:lstStyle>
            <a:lvl1pPr>
              <a:lnSpc>
                <a:spcPct val="95000"/>
              </a:lnSpc>
              <a:defRPr sz="6844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1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6844">
                <a:solidFill>
                  <a:schemeClr val="bg1"/>
                </a:solidFill>
              </a:defRPr>
            </a:lvl1pPr>
            <a:lvl2pPr marL="81276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51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7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3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79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5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1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07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bg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bg1"/>
                </a:solidFill>
              </a:rPr>
              <a:t>© Deloitte LLP and affiliated entities.</a:t>
            </a: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3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think-cell Slide" r:id="rId44" imgW="270" imgH="270" progId="TCLayout.ActiveDocument.1">
                  <p:embed/>
                </p:oleObj>
              </mc:Choice>
              <mc:Fallback>
                <p:oleObj name="think-cell Slide" r:id="rId4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9" y="317502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76237" y="6477001"/>
            <a:ext cx="4016376" cy="2012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spcBef>
                <a:spcPts val="1067"/>
              </a:spcBef>
              <a:buSzPct val="100000"/>
              <a:buFont typeface="Arial"/>
              <a:buNone/>
            </a:pPr>
            <a:r>
              <a:rPr lang="en-CA" sz="1156" noProof="0" dirty="0">
                <a:solidFill>
                  <a:schemeClr val="tx1"/>
                </a:solidFill>
              </a:rPr>
              <a:t>© Deloitte LLP and affiliated entities.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8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860" y="6477001"/>
            <a:ext cx="1920240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Go to "Insert Tab" to insert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7761" y="6477001"/>
            <a:ext cx="176331" cy="123111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156">
                <a:solidFill>
                  <a:schemeClr val="tx1"/>
                </a:solidFill>
              </a:defRPr>
            </a:lvl1pPr>
          </a:lstStyle>
          <a:p>
            <a:fld id="{061A9654-7BF2-42EF-AE33-C129A2459692}" type="slidenum">
              <a:rPr lang="en-CA" noProof="0" smtClean="0"/>
              <a:pPr/>
              <a:t>‹#›</a:t>
            </a:fld>
            <a:endParaRPr lang="en-CA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6" r:id="rId3"/>
    <p:sldLayoutId id="2147483755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5" r:id="rId24"/>
    <p:sldLayoutId id="2147483716" r:id="rId25"/>
    <p:sldLayoutId id="2147483717" r:id="rId26"/>
    <p:sldLayoutId id="2147483718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</p:sldLayoutIdLst>
  <p:transition>
    <p:fade/>
  </p:transition>
  <p:hf hdr="0" dt="0"/>
  <p:txStyles>
    <p:titleStyle>
      <a:lvl1pPr algn="l" defTabSz="1625519" rtl="0" eaLnBrk="1" latinLnBrk="0" hangingPunct="1">
        <a:spcBef>
          <a:spcPct val="0"/>
        </a:spcBef>
        <a:buNone/>
        <a:defRPr sz="35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625519" rtl="0" eaLnBrk="1" latinLnBrk="0" hangingPunct="1">
        <a:spcBef>
          <a:spcPts val="0"/>
        </a:spcBef>
        <a:spcAft>
          <a:spcPts val="1777"/>
        </a:spcAft>
        <a:buSzPct val="100000"/>
        <a:buFont typeface="Arial" panose="020B0604020202020204" pitchFamily="34" charset="0"/>
        <a:buNone/>
        <a:defRPr sz="2133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625519" rtl="0" eaLnBrk="1" latinLnBrk="0" hangingPunct="1">
        <a:spcBef>
          <a:spcPts val="0"/>
        </a:spcBef>
        <a:spcAft>
          <a:spcPts val="1777"/>
        </a:spcAft>
        <a:buClrTx/>
        <a:buSzPct val="100000"/>
        <a:buFont typeface="Arial"/>
        <a:buNone/>
        <a:defRPr lang="en-US" sz="2133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13584" indent="-313584" algn="l" defTabSz="1625519" rtl="0" eaLnBrk="1" latinLnBrk="0" hangingPunct="1">
        <a:spcBef>
          <a:spcPts val="0"/>
        </a:spcBef>
        <a:spcAft>
          <a:spcPts val="1777"/>
        </a:spcAft>
        <a:buClrTx/>
        <a:buSzPct val="100000"/>
        <a:buFont typeface="Arial" panose="020B0604020202020204" pitchFamily="34" charset="0"/>
        <a:buChar char="•"/>
        <a:defRPr lang="en-US" sz="2133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633568" indent="-313584" algn="l" defTabSz="1625519" rtl="0" eaLnBrk="1" latinLnBrk="0" hangingPunct="1">
        <a:spcBef>
          <a:spcPts val="0"/>
        </a:spcBef>
        <a:spcAft>
          <a:spcPts val="1777"/>
        </a:spcAft>
        <a:buClrTx/>
        <a:buSzPct val="100000"/>
        <a:buFont typeface="Verdana" panose="020B0604030504040204" pitchFamily="34" charset="0"/>
        <a:buChar char="−"/>
        <a:defRPr lang="en-US" sz="2133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947152" indent="-313584" algn="l" defTabSz="1419507" rtl="0" eaLnBrk="1" latinLnBrk="0" hangingPunct="1">
        <a:spcBef>
          <a:spcPts val="0"/>
        </a:spcBef>
        <a:spcAft>
          <a:spcPts val="1777"/>
        </a:spcAft>
        <a:buClrTx/>
        <a:buSzPct val="100000"/>
        <a:buFont typeface="Verdana" panose="020B0604030504040204" pitchFamily="34" charset="0"/>
        <a:buChar char="−"/>
        <a:tabLst/>
        <a:defRPr lang="en-US" sz="2133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947152" indent="-313584" algn="l" defTabSz="1625519" rtl="0" eaLnBrk="1" latinLnBrk="0" hangingPunct="1">
        <a:spcBef>
          <a:spcPts val="0"/>
        </a:spcBef>
        <a:spcAft>
          <a:spcPts val="1777"/>
        </a:spcAft>
        <a:buFont typeface="Verdana" panose="020B0604030504040204" pitchFamily="34" charset="0"/>
        <a:buChar char="−"/>
        <a:defRPr sz="213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47152" indent="-313584" algn="l" defTabSz="1625519" rtl="0" eaLnBrk="1" latinLnBrk="0" hangingPunct="1">
        <a:spcBef>
          <a:spcPts val="0"/>
        </a:spcBef>
        <a:spcAft>
          <a:spcPts val="1777"/>
        </a:spcAft>
        <a:buFont typeface="Verdana" panose="020B0604030504040204" pitchFamily="34" charset="0"/>
        <a:buChar char="−"/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947152" indent="-313584" algn="l" defTabSz="1625519" rtl="0" eaLnBrk="1" latinLnBrk="0" hangingPunct="1">
        <a:spcBef>
          <a:spcPts val="0"/>
        </a:spcBef>
        <a:spcAft>
          <a:spcPts val="1777"/>
        </a:spcAft>
        <a:buFont typeface="Verdana" panose="020B0604030504040204" pitchFamily="34" charset="0"/>
        <a:buChar char="−"/>
        <a:defRPr sz="213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947152" indent="-313584" algn="l" defTabSz="1625519" rtl="0" eaLnBrk="1" latinLnBrk="0" hangingPunct="1">
        <a:spcBef>
          <a:spcPts val="0"/>
        </a:spcBef>
        <a:spcAft>
          <a:spcPts val="1777"/>
        </a:spcAft>
        <a:buFont typeface="Verdana" panose="020B0604030504040204" pitchFamily="34" charset="0"/>
        <a:buChar char="−"/>
        <a:defRPr sz="213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0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19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78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37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797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57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15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075" algn="l" defTabSz="16255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237" userDrawn="1">
          <p15:clr>
            <a:srgbClr val="F26B43"/>
          </p15:clr>
        </p15:guide>
        <p15:guide id="5" pos="5523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AC0B20-77B9-43AD-99BE-DF484B351054}"/>
              </a:ext>
            </a:extLst>
          </p:cNvPr>
          <p:cNvSpPr txBox="1"/>
          <p:nvPr/>
        </p:nvSpPr>
        <p:spPr>
          <a:xfrm>
            <a:off x="0" y="319151"/>
            <a:ext cx="9143999" cy="738664"/>
          </a:xfrm>
          <a:prstGeom prst="rect">
            <a:avLst/>
          </a:prstGeom>
          <a:solidFill>
            <a:schemeClr val="accent4"/>
          </a:solidFill>
        </p:spPr>
        <p:txBody>
          <a:bodyPr wrap="square" lIns="0" tIns="0" rIns="0" bIns="0" rtlCol="0" anchor="ctr">
            <a:spAutoFit/>
          </a:bodyPr>
          <a:lstStyle/>
          <a:p>
            <a:pPr>
              <a:spcBef>
                <a:spcPts val="800"/>
              </a:spcBef>
              <a:buSzPct val="100000"/>
            </a:pPr>
            <a:r>
              <a:rPr lang="fr-CA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Plateforme Dépistage COVID-19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5CB3FD-E20B-4169-A633-D083F4D83722}"/>
              </a:ext>
            </a:extLst>
          </p:cNvPr>
          <p:cNvSpPr/>
          <p:nvPr/>
        </p:nvSpPr>
        <p:spPr>
          <a:xfrm>
            <a:off x="1672145" y="1863612"/>
            <a:ext cx="60837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dirty="0">
                <a:latin typeface="Calibri" panose="020F0502020204030204" pitchFamily="34" charset="0"/>
                <a:cs typeface="Calibri" panose="020F0502020204030204" pitchFamily="34" charset="0"/>
              </a:rPr>
              <a:t>Lien : https://deloi.tt/2Yos4Sr</a:t>
            </a:r>
            <a:endParaRPr lang="fr-CA" sz="3200" u="sng" dirty="0">
              <a:solidFill>
                <a:schemeClr val="accent4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C9306-58C5-4948-9F7C-E2333E2C24C2}"/>
              </a:ext>
            </a:extLst>
          </p:cNvPr>
          <p:cNvSpPr/>
          <p:nvPr/>
        </p:nvSpPr>
        <p:spPr>
          <a:xfrm>
            <a:off x="1530105" y="2966614"/>
            <a:ext cx="6083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dirty="0">
                <a:latin typeface="Calibri" panose="020F0502020204030204" pitchFamily="34" charset="0"/>
                <a:cs typeface="Calibri" panose="020F0502020204030204" pitchFamily="34" charset="0"/>
              </a:rPr>
              <a:t>Code QR pour </a:t>
            </a:r>
          </a:p>
          <a:p>
            <a:pPr algn="ctr"/>
            <a:r>
              <a:rPr lang="fr-CA" dirty="0"/>
              <a:t>CMDM - Communautaire milieu scolaire 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0D9180-797B-4812-9E70-13E5F1379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13" y="-788845"/>
            <a:ext cx="382585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br>
              <a:rPr lang="fr-FR" altLang="fr-FR" b="1" dirty="0">
                <a:solidFill>
                  <a:srgbClr val="080707"/>
                </a:solidFill>
                <a:latin typeface="Salesforce Sans"/>
              </a:rPr>
            </a:br>
            <a:endParaRPr lang="fr-FR" altLang="fr-FR" b="1" dirty="0">
              <a:solidFill>
                <a:srgbClr val="080707"/>
              </a:solidFill>
              <a:latin typeface="Salesforce Sans"/>
            </a:endParaRPr>
          </a:p>
          <a:p>
            <a:pPr lvl="0"/>
            <a:endParaRPr lang="fr-CA" altLang="fr-FR" b="1" dirty="0">
              <a:solidFill>
                <a:srgbClr val="080707"/>
              </a:solidFill>
              <a:latin typeface="Salesforce Sans"/>
            </a:endParaRPr>
          </a:p>
          <a:p>
            <a:pPr lvl="0"/>
            <a:r>
              <a:rPr lang="fr-CA" altLang="fr-FR" b="1" dirty="0">
                <a:solidFill>
                  <a:srgbClr val="080707"/>
                </a:solidFill>
                <a:latin typeface="Salesforce Sans"/>
              </a:rPr>
              <a:t>CMDM - Communautaire milieu scolaire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Picture 26" descr="Qr code&#10;&#10;Description automatically generated">
            <a:extLst>
              <a:ext uri="{FF2B5EF4-FFF2-40B4-BE49-F238E27FC236}">
                <a16:creationId xmlns:a16="http://schemas.microsoft.com/office/drawing/2014/main" id="{D5E01782-CD1B-41BC-AB74-C89E2173C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190" y="3612945"/>
            <a:ext cx="2485620" cy="248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5729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4:3 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�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Blank.potx" id="{7BF011AA-844F-4E8F-AE44-FD556C59DA70}" vid="{9D782DEB-C4B7-4A3C-A6EA-11B4ED3400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449CA6AF67947BB961EA67F732EAD" ma:contentTypeVersion="2" ma:contentTypeDescription="Create a new document." ma:contentTypeScope="" ma:versionID="3490c94e6a80b355b9cd87365c825246">
  <xsd:schema xmlns:xsd="http://www.w3.org/2001/XMLSchema" xmlns:xs="http://www.w3.org/2001/XMLSchema" xmlns:p="http://schemas.microsoft.com/office/2006/metadata/properties" xmlns:ns3="c2ca7239-97fa-457c-aed2-bfb2aecb2937" targetNamespace="http://schemas.microsoft.com/office/2006/metadata/properties" ma:root="true" ma:fieldsID="13fb1d6b5be23c3361acf73aa25df0c1" ns3:_="">
    <xsd:import namespace="c2ca7239-97fa-457c-aed2-bfb2aecb29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a7239-97fa-457c-aed2-bfb2aecb29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DD6A4E-E859-4A78-A567-28E5DE609460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c2ca7239-97fa-457c-aed2-bfb2aecb2937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EA7B154-6615-4794-B8FE-B625B8A519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0F9C27-FEC0-42D7-A1FE-D3EFB1135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ca7239-97fa-457c-aed2-bfb2aecb29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6789</TotalTime>
  <Words>29</Words>
  <Application>Microsoft Office PowerPoint</Application>
  <PresentationFormat>Letter Paper (8.5x11 in)</PresentationFormat>
  <Paragraphs>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Salesforce Sans</vt:lpstr>
      <vt:lpstr>Verdana</vt:lpstr>
      <vt:lpstr>Deloitte 4:3 onscreen</vt:lpstr>
      <vt:lpstr>think-cell Slide</vt:lpstr>
      <vt:lpstr>PowerPoint Presentation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Victor</dc:creator>
  <cp:lastModifiedBy>Djafri, Ikram</cp:lastModifiedBy>
  <cp:revision>30</cp:revision>
  <cp:lastPrinted>2014-06-25T02:16:22Z</cp:lastPrinted>
  <dcterms:created xsi:type="dcterms:W3CDTF">2020-11-12T21:44:13Z</dcterms:created>
  <dcterms:modified xsi:type="dcterms:W3CDTF">2021-01-29T16:30:34Z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0x010100B2D449CA6AF67947BB961EA67F732EAD</vt:lpwstr>
  </property>
</Properties>
</file>