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41" r:id="rId5"/>
  </p:sldIdLst>
  <p:sldSz cx="9144000" cy="6858000" type="letter"/>
  <p:notesSz cx="7315200" cy="96012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BCBC"/>
    <a:srgbClr val="000000"/>
    <a:srgbClr val="FFCD00"/>
    <a:srgbClr val="ED8B00"/>
    <a:srgbClr val="DB291C"/>
    <a:srgbClr val="FF9900"/>
    <a:srgbClr val="C00000"/>
    <a:srgbClr val="3C8A2E"/>
    <a:srgbClr val="DCDCDC"/>
    <a:srgbClr val="B4B4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23" autoAdjust="0"/>
  </p:normalViewPr>
  <p:slideViewPr>
    <p:cSldViewPr snapToGrid="0" showGuides="1">
      <p:cViewPr varScale="1">
        <p:scale>
          <a:sx n="86" d="100"/>
          <a:sy n="86" d="100"/>
        </p:scale>
        <p:origin x="1382" y="331"/>
      </p:cViewPr>
      <p:guideLst/>
    </p:cSldViewPr>
  </p:slideViewPr>
  <p:outlineViewPr>
    <p:cViewPr>
      <p:scale>
        <a:sx n="33" d="100"/>
        <a:sy n="33" d="100"/>
      </p:scale>
      <p:origin x="0" y="-591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57" d="100"/>
          <a:sy n="57" d="100"/>
        </p:scale>
        <p:origin x="1992" y="90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3170138" cy="479539"/>
          </a:xfrm>
          <a:prstGeom prst="rect">
            <a:avLst/>
          </a:prstGeom>
        </p:spPr>
        <p:txBody>
          <a:bodyPr vert="horz" lIns="90913" tIns="45457" rIns="90913" bIns="45457" rtlCol="0"/>
          <a:lstStyle>
            <a:lvl1pPr algn="l">
              <a:defRPr sz="11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427" y="1"/>
            <a:ext cx="3170138" cy="479539"/>
          </a:xfrm>
          <a:prstGeom prst="rect">
            <a:avLst/>
          </a:prstGeom>
        </p:spPr>
        <p:txBody>
          <a:bodyPr vert="horz" lIns="90913" tIns="45457" rIns="90913" bIns="45457" rtlCol="0"/>
          <a:lstStyle>
            <a:lvl1pPr algn="r">
              <a:defRPr sz="1100"/>
            </a:lvl1pPr>
          </a:lstStyle>
          <a:p>
            <a:fld id="{B4AD245C-091B-44E2-BFB0-BD94217887F7}" type="datetimeFigureOut">
              <a:rPr lang="en-US" smtClean="0">
                <a:latin typeface="Arial" panose="020B0604020202020204" pitchFamily="34" charset="0"/>
              </a:rPr>
              <a:t>1/26/2021</a:t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120173"/>
            <a:ext cx="3170138" cy="479539"/>
          </a:xfrm>
          <a:prstGeom prst="rect">
            <a:avLst/>
          </a:prstGeom>
        </p:spPr>
        <p:txBody>
          <a:bodyPr vert="horz" lIns="90913" tIns="45457" rIns="90913" bIns="45457" rtlCol="0" anchor="b"/>
          <a:lstStyle>
            <a:lvl1pPr algn="l">
              <a:defRPr sz="11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427" y="9120173"/>
            <a:ext cx="3170138" cy="479539"/>
          </a:xfrm>
          <a:prstGeom prst="rect">
            <a:avLst/>
          </a:prstGeom>
        </p:spPr>
        <p:txBody>
          <a:bodyPr vert="horz" lIns="90913" tIns="45457" rIns="90913" bIns="45457" rtlCol="0" anchor="b"/>
          <a:lstStyle>
            <a:lvl1pPr algn="r">
              <a:defRPr sz="1100"/>
            </a:lvl1pPr>
          </a:lstStyle>
          <a:p>
            <a:fld id="{9A913F39-CFF6-40F1-84D1-700840B41EAB}" type="slidenum">
              <a:rPr lang="en-US" smtClean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8131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8478" tIns="49238" rIns="98478" bIns="49238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9" y="1"/>
            <a:ext cx="3169920" cy="480060"/>
          </a:xfrm>
          <a:prstGeom prst="rect">
            <a:avLst/>
          </a:prstGeom>
        </p:spPr>
        <p:txBody>
          <a:bodyPr vert="horz" lIns="98478" tIns="49238" rIns="98478" bIns="49238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BA5BBE4-AEA3-489A-A28E-0C2FAF2506E3}" type="datetimeFigureOut">
              <a:rPr lang="en-US" smtClean="0"/>
              <a:pPr/>
              <a:t>1/26/2021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478" tIns="49238" rIns="98478" bIns="49238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8478" tIns="49238" rIns="98478" bIns="4923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8478" tIns="49238" rIns="98478" bIns="49238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9" y="9119475"/>
            <a:ext cx="3169920" cy="480060"/>
          </a:xfrm>
          <a:prstGeom prst="rect">
            <a:avLst/>
          </a:prstGeom>
        </p:spPr>
        <p:txBody>
          <a:bodyPr vert="horz" lIns="98478" tIns="49238" rIns="98478" bIns="49238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0F4A2C8-6C88-4E71-83EE-698B9D4FE2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7302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09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Black">
    <p:bg bwMode="gray"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>
          <a:xfrm>
            <a:off x="1879392" y="727200"/>
            <a:ext cx="5400000" cy="540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CA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77992" y="5864230"/>
            <a:ext cx="4194008" cy="50564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3200" b="1">
                <a:solidFill>
                  <a:schemeClr val="bg1"/>
                </a:solidFill>
              </a:defRPr>
            </a:lvl1pPr>
            <a:lvl2pPr marL="0" marR="0" indent="0" algn="l" defTabSz="16255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844" b="0">
                <a:solidFill>
                  <a:schemeClr val="bg1"/>
                </a:solidFill>
              </a:defRPr>
            </a:lvl2pPr>
            <a:lvl3pPr marL="0" indent="0" algn="l">
              <a:spcAft>
                <a:spcPts val="0"/>
              </a:spcAft>
              <a:buNone/>
              <a:defRPr sz="2844">
                <a:solidFill>
                  <a:schemeClr val="bg1"/>
                </a:solidFill>
              </a:defRPr>
            </a:lvl3pPr>
            <a:lvl4pPr marL="2438278" indent="0" algn="ctr">
              <a:buNone/>
              <a:defRPr sz="2844"/>
            </a:lvl4pPr>
            <a:lvl5pPr marL="3251037" indent="0" algn="ctr">
              <a:buNone/>
              <a:defRPr sz="2844"/>
            </a:lvl5pPr>
            <a:lvl6pPr marL="4063797" indent="0" algn="ctr">
              <a:buNone/>
              <a:defRPr sz="2844"/>
            </a:lvl6pPr>
            <a:lvl7pPr marL="4876557" indent="0" algn="ctr">
              <a:buNone/>
              <a:defRPr sz="2844"/>
            </a:lvl7pPr>
            <a:lvl8pPr marL="5689315" indent="0" algn="ctr">
              <a:buNone/>
              <a:defRPr sz="2844"/>
            </a:lvl8pPr>
            <a:lvl9pPr marL="6502075" indent="0" algn="ctr">
              <a:buNone/>
              <a:defRPr sz="2844"/>
            </a:lvl9pPr>
          </a:lstStyle>
          <a:p>
            <a:r>
              <a:rPr lang="en-CA" noProof="0" dirty="0"/>
              <a:t>Click to edit Master title style</a:t>
            </a:r>
          </a:p>
          <a:p>
            <a:pPr marL="0" marR="0" lvl="1" indent="0" algn="l" defTabSz="16255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lang="en-CA" noProof="0" dirty="0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76237" y="6381750"/>
            <a:ext cx="4195763" cy="29845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777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377991" y="378001"/>
            <a:ext cx="1620000" cy="307976"/>
            <a:chOff x="398463" y="404813"/>
            <a:chExt cx="1627187" cy="307976"/>
          </a:xfrm>
          <a:solidFill>
            <a:schemeClr val="bg1"/>
          </a:solidFill>
        </p:grpSpPr>
        <p:sp>
          <p:nvSpPr>
            <p:cNvPr id="11" name="Oval 5"/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2" name="Freeform 6"/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3" name="Rectangle 7"/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4" name="Freeform 8"/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5" name="Rectangle 9"/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6" name="Rectangle 10"/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7" name="Freeform 11"/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8" name="Freeform 12"/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9" name="Freeform 13"/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20" name="Freeform 14"/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45578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- Deloitte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76238" y="1705670"/>
            <a:ext cx="7905751" cy="1592403"/>
          </a:xfrm>
        </p:spPr>
        <p:txBody>
          <a:bodyPr anchor="b"/>
          <a:lstStyle>
            <a:lvl1pPr>
              <a:lnSpc>
                <a:spcPct val="95000"/>
              </a:lnSpc>
              <a:defRPr sz="6844" b="1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CA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6238" y="3429000"/>
            <a:ext cx="7905751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6844">
                <a:solidFill>
                  <a:schemeClr val="tx1"/>
                </a:solidFill>
              </a:defRPr>
            </a:lvl1pPr>
            <a:lvl2pPr marL="81276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51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278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037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3797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557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315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075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287951509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dark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76239" y="1628774"/>
            <a:ext cx="6864277" cy="475297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6400"/>
              </a:spcBef>
              <a:defRPr sz="4977">
                <a:solidFill>
                  <a:schemeClr val="bg1"/>
                </a:solidFill>
              </a:defRPr>
            </a:lvl1pPr>
            <a:lvl2pPr marL="812760" indent="-812760">
              <a:defRPr sz="5333">
                <a:solidFill>
                  <a:schemeClr val="bg2"/>
                </a:solidFill>
              </a:defRPr>
            </a:lvl2pPr>
            <a:lvl3pPr>
              <a:defRPr sz="5333">
                <a:solidFill>
                  <a:schemeClr val="bg2"/>
                </a:solidFill>
              </a:defRPr>
            </a:lvl3pPr>
            <a:lvl4pPr>
              <a:defRPr sz="5333">
                <a:solidFill>
                  <a:schemeClr val="bg2"/>
                </a:solidFill>
              </a:defRPr>
            </a:lvl4pPr>
            <a:lvl5pPr>
              <a:defRPr sz="5333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bg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bg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76237" y="6477001"/>
            <a:ext cx="4016376" cy="2012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spcBef>
                <a:spcPts val="1067"/>
              </a:spcBef>
              <a:buSzPct val="100000"/>
              <a:buFont typeface="Arial"/>
              <a:buNone/>
            </a:pPr>
            <a:r>
              <a:rPr lang="en-CA" sz="1156" noProof="0" dirty="0">
                <a:solidFill>
                  <a:schemeClr val="bg1"/>
                </a:solidFill>
              </a:rPr>
              <a:t>© Deloitte LLP and affiliated entities.</a:t>
            </a:r>
          </a:p>
        </p:txBody>
      </p:sp>
    </p:spTree>
    <p:extLst>
      <p:ext uri="{BB962C8B-B14F-4D97-AF65-F5344CB8AC3E}">
        <p14:creationId xmlns:p14="http://schemas.microsoft.com/office/powerpoint/2010/main" val="88688157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dark blu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76239" y="1627200"/>
            <a:ext cx="6958012" cy="4759584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6400"/>
              </a:spcBef>
              <a:defRPr sz="4977">
                <a:solidFill>
                  <a:schemeClr val="bg1"/>
                </a:solidFill>
              </a:defRPr>
            </a:lvl1pPr>
            <a:lvl2pPr marL="812760" indent="-812760">
              <a:defRPr sz="5333">
                <a:solidFill>
                  <a:schemeClr val="bg2"/>
                </a:solidFill>
              </a:defRPr>
            </a:lvl2pPr>
            <a:lvl3pPr>
              <a:defRPr sz="5333">
                <a:solidFill>
                  <a:schemeClr val="bg2"/>
                </a:solidFill>
              </a:defRPr>
            </a:lvl3pPr>
            <a:lvl4pPr>
              <a:defRPr sz="5333">
                <a:solidFill>
                  <a:schemeClr val="bg2"/>
                </a:solidFill>
              </a:defRPr>
            </a:lvl4pPr>
            <a:lvl5pPr>
              <a:defRPr sz="5333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bg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bg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76237" y="6477001"/>
            <a:ext cx="4016376" cy="2012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spcBef>
                <a:spcPts val="1067"/>
              </a:spcBef>
              <a:buSzPct val="100000"/>
              <a:buFont typeface="Arial"/>
              <a:buNone/>
            </a:pPr>
            <a:r>
              <a:rPr lang="en-CA" sz="1156" noProof="0" dirty="0">
                <a:solidFill>
                  <a:schemeClr val="bg1"/>
                </a:solidFill>
              </a:rPr>
              <a:t>© Deloitte LLP and affiliated entities.</a:t>
            </a:r>
          </a:p>
        </p:txBody>
      </p:sp>
    </p:spTree>
    <p:extLst>
      <p:ext uri="{BB962C8B-B14F-4D97-AF65-F5344CB8AC3E}">
        <p14:creationId xmlns:p14="http://schemas.microsoft.com/office/powerpoint/2010/main" val="1838567645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teal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76239" y="1628774"/>
            <a:ext cx="6958012" cy="475297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6400"/>
              </a:spcBef>
              <a:defRPr sz="4977">
                <a:solidFill>
                  <a:schemeClr val="bg1"/>
                </a:solidFill>
              </a:defRPr>
            </a:lvl1pPr>
            <a:lvl2pPr marL="812760" indent="-812760">
              <a:defRPr sz="5333">
                <a:solidFill>
                  <a:schemeClr val="bg2"/>
                </a:solidFill>
              </a:defRPr>
            </a:lvl2pPr>
            <a:lvl3pPr>
              <a:defRPr sz="5333">
                <a:solidFill>
                  <a:schemeClr val="bg2"/>
                </a:solidFill>
              </a:defRPr>
            </a:lvl3pPr>
            <a:lvl4pPr>
              <a:defRPr sz="5333">
                <a:solidFill>
                  <a:schemeClr val="bg2"/>
                </a:solidFill>
              </a:defRPr>
            </a:lvl4pPr>
            <a:lvl5pPr>
              <a:defRPr sz="5333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bg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bg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76237" y="6477001"/>
            <a:ext cx="4016376" cy="2012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spcBef>
                <a:spcPts val="1067"/>
              </a:spcBef>
              <a:buSzPct val="100000"/>
              <a:buFont typeface="Arial"/>
              <a:buNone/>
            </a:pPr>
            <a:r>
              <a:rPr lang="en-CA" sz="1156" noProof="0" dirty="0">
                <a:solidFill>
                  <a:schemeClr val="bg1"/>
                </a:solidFill>
              </a:rPr>
              <a:t>© Deloitte LLP and affiliated entities.</a:t>
            </a:r>
          </a:p>
        </p:txBody>
      </p:sp>
    </p:spTree>
    <p:extLst>
      <p:ext uri="{BB962C8B-B14F-4D97-AF65-F5344CB8AC3E}">
        <p14:creationId xmlns:p14="http://schemas.microsoft.com/office/powerpoint/2010/main" val="12673754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76239" y="1628774"/>
            <a:ext cx="6958012" cy="475297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6400"/>
              </a:spcBef>
              <a:defRPr sz="4977">
                <a:solidFill>
                  <a:schemeClr val="bg1"/>
                </a:solidFill>
              </a:defRPr>
            </a:lvl1pPr>
            <a:lvl2pPr marL="812760" indent="-812760">
              <a:defRPr sz="5333">
                <a:solidFill>
                  <a:schemeClr val="bg2"/>
                </a:solidFill>
              </a:defRPr>
            </a:lvl2pPr>
            <a:lvl3pPr>
              <a:defRPr sz="5333">
                <a:solidFill>
                  <a:schemeClr val="bg2"/>
                </a:solidFill>
              </a:defRPr>
            </a:lvl3pPr>
            <a:lvl4pPr>
              <a:defRPr sz="5333">
                <a:solidFill>
                  <a:schemeClr val="bg2"/>
                </a:solidFill>
              </a:defRPr>
            </a:lvl4pPr>
            <a:lvl5pPr>
              <a:defRPr sz="5333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bg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bg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76237" y="6477001"/>
            <a:ext cx="4016376" cy="2012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spcBef>
                <a:spcPts val="1067"/>
              </a:spcBef>
              <a:buSzPct val="100000"/>
              <a:buFont typeface="Arial"/>
              <a:buNone/>
            </a:pPr>
            <a:r>
              <a:rPr lang="en-CA" sz="1156" noProof="0" dirty="0">
                <a:solidFill>
                  <a:schemeClr val="bg1"/>
                </a:solidFill>
              </a:rPr>
              <a:t>© Deloitte LLP and affiliated entities.</a:t>
            </a:r>
          </a:p>
        </p:txBody>
      </p:sp>
    </p:spTree>
    <p:extLst>
      <p:ext uri="{BB962C8B-B14F-4D97-AF65-F5344CB8AC3E}">
        <p14:creationId xmlns:p14="http://schemas.microsoft.com/office/powerpoint/2010/main" val="2522486704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76239" y="1628774"/>
            <a:ext cx="6958012" cy="475297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6400"/>
              </a:spcBef>
              <a:defRPr sz="4977">
                <a:solidFill>
                  <a:schemeClr val="tx1"/>
                </a:solidFill>
              </a:defRPr>
            </a:lvl1pPr>
            <a:lvl2pPr marL="812760" indent="-812760">
              <a:defRPr sz="5333">
                <a:solidFill>
                  <a:schemeClr val="bg2"/>
                </a:solidFill>
              </a:defRPr>
            </a:lvl2pPr>
            <a:lvl3pPr>
              <a:defRPr sz="5333">
                <a:solidFill>
                  <a:schemeClr val="bg2"/>
                </a:solidFill>
              </a:defRPr>
            </a:lvl3pPr>
            <a:lvl4pPr>
              <a:defRPr sz="5333">
                <a:solidFill>
                  <a:schemeClr val="bg2"/>
                </a:solidFill>
              </a:defRPr>
            </a:lvl4pPr>
            <a:lvl5pPr>
              <a:defRPr sz="5333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251022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76239" y="1665289"/>
            <a:ext cx="6958012" cy="4716463"/>
          </a:xfrm>
          <a:prstGeom prst="rect">
            <a:avLst/>
          </a:prstGeom>
        </p:spPr>
        <p:txBody>
          <a:bodyPr/>
          <a:lstStyle>
            <a:lvl1pPr>
              <a:tabLst>
                <a:tab pos="11962802" algn="r"/>
              </a:tabLst>
              <a:defRPr/>
            </a:lvl1pPr>
            <a:lvl2pPr>
              <a:tabLst>
                <a:tab pos="11962802" algn="r"/>
              </a:tabLst>
              <a:defRPr/>
            </a:lvl2pPr>
            <a:lvl3pPr>
              <a:tabLst>
                <a:tab pos="11962802" algn="r"/>
              </a:tabLst>
              <a:defRPr/>
            </a:lvl3pPr>
            <a:lvl4pPr>
              <a:tabLst>
                <a:tab pos="11962802" algn="r"/>
              </a:tabLst>
              <a:defRPr/>
            </a:lvl4pPr>
            <a:lvl5pPr>
              <a:tabLst>
                <a:tab pos="8940352" algn="r"/>
              </a:tabLst>
              <a:defRPr baseline="0"/>
            </a:lvl5pPr>
            <a:lvl6pPr>
              <a:tabLst>
                <a:tab pos="11962802" algn="r"/>
              </a:tabLst>
              <a:defRPr/>
            </a:lvl6pPr>
            <a:lvl7pPr>
              <a:tabLst>
                <a:tab pos="11962802" algn="r"/>
              </a:tabLst>
              <a:defRPr/>
            </a:lvl7pPr>
            <a:lvl8pPr>
              <a:tabLst>
                <a:tab pos="11962802" algn="r"/>
              </a:tabLst>
              <a:defRPr/>
            </a:lvl8pPr>
            <a:lvl9pPr>
              <a:tabLst>
                <a:tab pos="11962802" algn="r"/>
              </a:tabLs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9" y="317500"/>
            <a:ext cx="8385175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CA" noProof="0" dirty="0"/>
              <a:t>Click to add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236510875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9" y="317502"/>
            <a:ext cx="8391525" cy="6985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CA" noProof="0" dirty="0"/>
              <a:t>Click to add title</a:t>
            </a:r>
          </a:p>
        </p:txBody>
      </p:sp>
      <p:sp>
        <p:nvSpPr>
          <p:cNvPr id="5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4087763" y="1701801"/>
            <a:ext cx="4680000" cy="4679950"/>
          </a:xfrm>
        </p:spPr>
        <p:txBody>
          <a:bodyPr/>
          <a:lstStyle/>
          <a:p>
            <a:r>
              <a:rPr lang="en-US" noProof="0"/>
              <a:t>Click icon to add picture</a:t>
            </a:r>
            <a:endParaRPr lang="en-CA" noProof="0" dirty="0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376237" y="1665289"/>
            <a:ext cx="3342323" cy="4716463"/>
          </a:xfrm>
          <a:prstGeom prst="rect">
            <a:avLst/>
          </a:prstGeom>
        </p:spPr>
        <p:txBody>
          <a:bodyPr/>
          <a:lstStyle>
            <a:lvl1pPr>
              <a:tabLst>
                <a:tab pos="8940352" algn="r"/>
              </a:tabLst>
              <a:defRPr/>
            </a:lvl1pPr>
            <a:lvl2pPr>
              <a:tabLst>
                <a:tab pos="8940352" algn="r"/>
              </a:tabLst>
              <a:defRPr/>
            </a:lvl2pPr>
            <a:lvl3pPr>
              <a:tabLst>
                <a:tab pos="8940352" algn="r"/>
              </a:tabLst>
              <a:defRPr/>
            </a:lvl3pPr>
            <a:lvl4pPr>
              <a:tabLst>
                <a:tab pos="8940352" algn="r"/>
              </a:tabLst>
              <a:defRPr/>
            </a:lvl4pPr>
            <a:lvl5pPr>
              <a:tabLst>
                <a:tab pos="8940352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463979046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9" y="317502"/>
            <a:ext cx="8391525" cy="6985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CA" noProof="0" dirty="0"/>
          </a:p>
        </p:txBody>
      </p:sp>
      <p:sp>
        <p:nvSpPr>
          <p:cNvPr id="14" name="Text Placeholder 18"/>
          <p:cNvSpPr>
            <a:spLocks noGrp="1"/>
          </p:cNvSpPr>
          <p:nvPr>
            <p:ph idx="1"/>
          </p:nvPr>
        </p:nvSpPr>
        <p:spPr>
          <a:xfrm>
            <a:off x="376238" y="1665289"/>
            <a:ext cx="8374063" cy="47164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3881091110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7" y="651601"/>
            <a:ext cx="8371763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556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CA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7" y="317500"/>
            <a:ext cx="8371763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CA" noProof="0" dirty="0"/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376238" y="1665289"/>
            <a:ext cx="8374063" cy="47139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327264712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>
          <a:xfrm>
            <a:off x="1867360" y="727200"/>
            <a:ext cx="5400000" cy="5400000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Click icon to add picture</a:t>
            </a:r>
            <a:endParaRPr lang="en-CA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76240" y="5864230"/>
            <a:ext cx="4195761" cy="50564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3200" b="1">
                <a:solidFill>
                  <a:schemeClr val="tx1"/>
                </a:solidFill>
              </a:defRPr>
            </a:lvl1pPr>
            <a:lvl2pPr marL="0" indent="0" algn="l">
              <a:buNone/>
              <a:defRPr sz="2844" b="0"/>
            </a:lvl2pPr>
            <a:lvl3pPr marL="1625519" indent="0" algn="ctr">
              <a:buNone/>
              <a:defRPr sz="3200"/>
            </a:lvl3pPr>
            <a:lvl4pPr marL="2438278" indent="0" algn="ctr">
              <a:buNone/>
              <a:defRPr sz="2844"/>
            </a:lvl4pPr>
            <a:lvl5pPr marL="3251037" indent="0" algn="ctr">
              <a:buNone/>
              <a:defRPr sz="2844"/>
            </a:lvl5pPr>
            <a:lvl6pPr marL="4063797" indent="0" algn="ctr">
              <a:buNone/>
              <a:defRPr sz="2844"/>
            </a:lvl6pPr>
            <a:lvl7pPr marL="4876557" indent="0" algn="ctr">
              <a:buNone/>
              <a:defRPr sz="2844"/>
            </a:lvl7pPr>
            <a:lvl8pPr marL="5689315" indent="0" algn="ctr">
              <a:buNone/>
              <a:defRPr sz="2844"/>
            </a:lvl8pPr>
            <a:lvl9pPr marL="6502075" indent="0" algn="ctr">
              <a:buNone/>
              <a:defRPr sz="2844"/>
            </a:lvl9pPr>
          </a:lstStyle>
          <a:p>
            <a:r>
              <a:rPr lang="en-CA" noProof="0" dirty="0"/>
              <a:t>Click to edit Master title style</a:t>
            </a:r>
          </a:p>
          <a:p>
            <a:pPr lvl="1"/>
            <a:r>
              <a:rPr lang="en-CA" noProof="0" dirty="0"/>
              <a:t>Click to edit Master subtitle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76237" y="6381750"/>
            <a:ext cx="4195763" cy="29845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777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377991" y="378001"/>
            <a:ext cx="1620000" cy="307976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8" name="Oval 5"/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0" name="Freeform 6"/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2" name="Freeform 8"/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3" name="Rectangle 9"/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5" name="Freeform 11"/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6" name="Freeform 12"/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7" name="Freeform 13"/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8" name="Freeform 14"/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307946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1 column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7" y="651601"/>
            <a:ext cx="8371763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556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CA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7" y="317500"/>
            <a:ext cx="8371763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CA" noProof="0" dirty="0"/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376238" y="1700213"/>
            <a:ext cx="8374063" cy="46789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sz="2844"/>
            </a:lvl1pPr>
            <a:lvl2pPr>
              <a:defRPr sz="2844"/>
            </a:lvl2pPr>
            <a:lvl3pPr>
              <a:defRPr sz="2844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412778938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1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556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CA" noProof="0" dirty="0"/>
              <a:t>Click to add subtitle</a:t>
            </a:r>
          </a:p>
        </p:txBody>
      </p:sp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0"/>
            <a:ext cx="8391525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CA" noProof="0" dirty="0"/>
              <a:t>Click to add title</a:t>
            </a:r>
          </a:p>
        </p:txBody>
      </p:sp>
      <p:sp>
        <p:nvSpPr>
          <p:cNvPr id="17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376239" y="2052000"/>
            <a:ext cx="8391524" cy="4069013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Click icon to add chart</a:t>
            </a:r>
            <a:endParaRPr lang="en-CA" noProof="0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376239" y="1665289"/>
            <a:ext cx="8391524" cy="39211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6239" y="6121014"/>
            <a:ext cx="8391525" cy="260737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6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1829702940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9" y="651601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556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CA" noProof="0" dirty="0"/>
              <a:t>Click to add subtitle</a:t>
            </a:r>
          </a:p>
        </p:txBody>
      </p:sp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0"/>
            <a:ext cx="8391525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CA" noProof="0" dirty="0"/>
              <a:t>Click to add title</a:t>
            </a:r>
          </a:p>
        </p:txBody>
      </p:sp>
      <p:sp>
        <p:nvSpPr>
          <p:cNvPr id="17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378000" y="2051999"/>
            <a:ext cx="2662163" cy="4069014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Click icon to add chart</a:t>
            </a:r>
            <a:endParaRPr lang="en-CA" noProof="0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376237" y="1665289"/>
            <a:ext cx="2671763" cy="39211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Chart Placeholder 3"/>
          <p:cNvSpPr>
            <a:spLocks noGrp="1"/>
          </p:cNvSpPr>
          <p:nvPr>
            <p:ph type="chart" sz="quarter" idx="19"/>
          </p:nvPr>
        </p:nvSpPr>
        <p:spPr>
          <a:xfrm>
            <a:off x="3227389" y="2051999"/>
            <a:ext cx="2671212" cy="4069014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Click icon to add chart</a:t>
            </a:r>
            <a:endParaRPr lang="en-CA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3227389" y="1665289"/>
            <a:ext cx="2671211" cy="39211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Chart Placeholder 3"/>
          <p:cNvSpPr>
            <a:spLocks noGrp="1"/>
          </p:cNvSpPr>
          <p:nvPr>
            <p:ph type="chart" sz="quarter" idx="21"/>
          </p:nvPr>
        </p:nvSpPr>
        <p:spPr>
          <a:xfrm>
            <a:off x="6094798" y="2051999"/>
            <a:ext cx="2672965" cy="4069014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Click icon to add chart</a:t>
            </a:r>
            <a:endParaRPr lang="en-CA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6094798" y="1659145"/>
            <a:ext cx="2672967" cy="398256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6237" y="6121014"/>
            <a:ext cx="8374064" cy="260737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6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221508164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of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7" y="317500"/>
            <a:ext cx="8402003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CA" noProof="0" dirty="0"/>
              <a:t>Click to add 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7" y="651601"/>
            <a:ext cx="8402003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556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CA" noProof="0" dirty="0"/>
              <a:t>Click to add subtitle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>
          <a:xfrm>
            <a:off x="376239" y="1665289"/>
            <a:ext cx="3979184" cy="4716461"/>
          </a:xfrm>
          <a:prstGeom prst="rect">
            <a:avLst/>
          </a:prstGeom>
        </p:spPr>
        <p:txBody>
          <a:bodyPr/>
          <a:lstStyle>
            <a:lvl1pPr>
              <a:tabLst>
                <a:tab pos="8940352" algn="r"/>
              </a:tabLst>
              <a:defRPr/>
            </a:lvl1pPr>
            <a:lvl2pPr>
              <a:tabLst>
                <a:tab pos="8940352" algn="r"/>
              </a:tabLst>
              <a:defRPr/>
            </a:lvl2pPr>
            <a:lvl3pPr>
              <a:tabLst>
                <a:tab pos="8940352" algn="r"/>
              </a:tabLst>
              <a:defRPr/>
            </a:lvl3pPr>
            <a:lvl4pPr>
              <a:tabLst>
                <a:tab pos="8940352" algn="r"/>
              </a:tabLst>
              <a:defRPr/>
            </a:lvl4pPr>
            <a:lvl5pPr>
              <a:tabLst>
                <a:tab pos="8940352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>
          <a:xfrm>
            <a:off x="4786154" y="1665289"/>
            <a:ext cx="3992087" cy="4716461"/>
          </a:xfrm>
          <a:prstGeom prst="rect">
            <a:avLst/>
          </a:prstGeom>
        </p:spPr>
        <p:txBody>
          <a:bodyPr/>
          <a:lstStyle>
            <a:lvl1pPr>
              <a:tabLst>
                <a:tab pos="8940352" algn="r"/>
              </a:tabLst>
              <a:defRPr/>
            </a:lvl1pPr>
            <a:lvl2pPr>
              <a:tabLst>
                <a:tab pos="8940352" algn="r"/>
              </a:tabLst>
              <a:defRPr/>
            </a:lvl2pPr>
            <a:lvl3pPr>
              <a:tabLst>
                <a:tab pos="8940352" algn="r"/>
              </a:tabLst>
              <a:defRPr/>
            </a:lvl3pPr>
            <a:lvl4pPr>
              <a:tabLst>
                <a:tab pos="8940352" algn="r"/>
              </a:tabLst>
              <a:defRPr/>
            </a:lvl4pPr>
            <a:lvl5pPr>
              <a:tabLst>
                <a:tab pos="8940352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1842891208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1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556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CA" noProof="0" dirty="0"/>
              <a:t>Click to add subtitle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0"/>
            <a:ext cx="8391525" cy="3341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CA" noProof="0" dirty="0"/>
              <a:t>Click to add title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quarter" idx="10"/>
          </p:nvPr>
        </p:nvSpPr>
        <p:spPr>
          <a:xfrm>
            <a:off x="376238" y="1665289"/>
            <a:ext cx="3979185" cy="4716461"/>
          </a:xfrm>
          <a:prstGeom prst="rect">
            <a:avLst/>
          </a:prstGeom>
        </p:spPr>
        <p:txBody>
          <a:bodyPr>
            <a:noAutofit/>
          </a:bodyPr>
          <a:lstStyle>
            <a:lvl1pPr>
              <a:tabLst>
                <a:tab pos="8940352" algn="r"/>
              </a:tabLst>
              <a:defRPr sz="2844"/>
            </a:lvl1pPr>
            <a:lvl2pPr>
              <a:tabLst>
                <a:tab pos="8940352" algn="r"/>
              </a:tabLst>
              <a:defRPr sz="2844"/>
            </a:lvl2pPr>
            <a:lvl3pPr>
              <a:tabLst>
                <a:tab pos="8940352" algn="r"/>
              </a:tabLst>
              <a:defRPr sz="2844"/>
            </a:lvl3pPr>
            <a:lvl4pPr>
              <a:tabLst>
                <a:tab pos="8940352" algn="r"/>
              </a:tabLst>
              <a:defRPr sz="2844"/>
            </a:lvl4pPr>
            <a:lvl5pPr>
              <a:tabLst>
                <a:tab pos="8940352" algn="r"/>
              </a:tabLst>
              <a:defRPr baseline="0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20"/>
          </p:nvPr>
        </p:nvSpPr>
        <p:spPr>
          <a:xfrm>
            <a:off x="4788000" y="1665289"/>
            <a:ext cx="3979763" cy="4716461"/>
          </a:xfrm>
          <a:prstGeom prst="rect">
            <a:avLst/>
          </a:prstGeom>
        </p:spPr>
        <p:txBody>
          <a:bodyPr>
            <a:noAutofit/>
          </a:bodyPr>
          <a:lstStyle>
            <a:lvl1pPr>
              <a:tabLst>
                <a:tab pos="8940352" algn="r"/>
              </a:tabLst>
              <a:defRPr sz="2844"/>
            </a:lvl1pPr>
            <a:lvl2pPr>
              <a:tabLst>
                <a:tab pos="8940352" algn="r"/>
              </a:tabLst>
              <a:defRPr sz="2844"/>
            </a:lvl2pPr>
            <a:lvl3pPr>
              <a:tabLst>
                <a:tab pos="8940352" algn="r"/>
              </a:tabLst>
              <a:defRPr sz="2844"/>
            </a:lvl3pPr>
            <a:lvl4pPr>
              <a:tabLst>
                <a:tab pos="8940352" algn="r"/>
              </a:tabLst>
              <a:defRPr sz="2844"/>
            </a:lvl4pPr>
            <a:lvl5pPr>
              <a:tabLst>
                <a:tab pos="8940352" algn="r"/>
              </a:tabLst>
              <a:defRPr baseline="0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1031036312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3"/>
          <p:cNvSpPr>
            <a:spLocks noGrp="1"/>
          </p:cNvSpPr>
          <p:nvPr>
            <p:ph sz="quarter" idx="10"/>
          </p:nvPr>
        </p:nvSpPr>
        <p:spPr>
          <a:xfrm>
            <a:off x="376239" y="1665289"/>
            <a:ext cx="4016375" cy="4455725"/>
          </a:xfrm>
          <a:prstGeom prst="rect">
            <a:avLst/>
          </a:prstGeom>
        </p:spPr>
        <p:txBody>
          <a:bodyPr/>
          <a:lstStyle>
            <a:lvl1pPr>
              <a:tabLst>
                <a:tab pos="8940352" algn="r"/>
              </a:tabLst>
              <a:defRPr/>
            </a:lvl1pPr>
            <a:lvl2pPr>
              <a:tabLst>
                <a:tab pos="8940352" algn="r"/>
              </a:tabLst>
              <a:defRPr/>
            </a:lvl2pPr>
            <a:lvl3pPr>
              <a:tabLst>
                <a:tab pos="8940352" algn="r"/>
              </a:tabLst>
              <a:defRPr/>
            </a:lvl3pPr>
            <a:lvl4pPr>
              <a:tabLst>
                <a:tab pos="8940352" algn="r"/>
              </a:tabLst>
              <a:defRPr/>
            </a:lvl4pPr>
            <a:lvl5pPr>
              <a:tabLst>
                <a:tab pos="8940352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21"/>
          </p:nvPr>
        </p:nvSpPr>
        <p:spPr>
          <a:xfrm>
            <a:off x="4755918" y="2125013"/>
            <a:ext cx="4011847" cy="3996000"/>
          </a:xfrm>
        </p:spPr>
        <p:txBody>
          <a:bodyPr/>
          <a:lstStyle/>
          <a:p>
            <a:r>
              <a:rPr lang="en-US" noProof="0"/>
              <a:t>Click icon to add chart</a:t>
            </a:r>
            <a:endParaRPr lang="en-CA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4755918" y="1665289"/>
            <a:ext cx="4011847" cy="4206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1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556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CA" noProof="0" dirty="0"/>
              <a:t>Click to add subtitle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0"/>
            <a:ext cx="8391525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CA" noProof="0" dirty="0"/>
              <a:t>Click to add title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6238" y="6121014"/>
            <a:ext cx="8391525" cy="260737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16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2179466235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sz="quarter" idx="21"/>
          </p:nvPr>
        </p:nvSpPr>
        <p:spPr>
          <a:xfrm>
            <a:off x="4755917" y="2125013"/>
            <a:ext cx="4011847" cy="3996000"/>
          </a:xfrm>
        </p:spPr>
        <p:txBody>
          <a:bodyPr/>
          <a:lstStyle/>
          <a:p>
            <a:r>
              <a:rPr lang="en-US" noProof="0"/>
              <a:t>Click icon to add chart</a:t>
            </a:r>
            <a:endParaRPr lang="en-CA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4755918" y="1665289"/>
            <a:ext cx="4011847" cy="4206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1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556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CA" noProof="0" dirty="0"/>
              <a:t>Click to add subtitle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0"/>
            <a:ext cx="8391525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CA" noProof="0" dirty="0"/>
              <a:t>Click to add title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6237" y="6121014"/>
            <a:ext cx="8374064" cy="260737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16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Chart Placeholder 2"/>
          <p:cNvSpPr>
            <a:spLocks noGrp="1"/>
          </p:cNvSpPr>
          <p:nvPr>
            <p:ph type="chart" sz="quarter" idx="24"/>
          </p:nvPr>
        </p:nvSpPr>
        <p:spPr>
          <a:xfrm>
            <a:off x="376240" y="2125013"/>
            <a:ext cx="4004297" cy="3996000"/>
          </a:xfrm>
        </p:spPr>
        <p:txBody>
          <a:bodyPr/>
          <a:lstStyle/>
          <a:p>
            <a:r>
              <a:rPr lang="en-US" noProof="0"/>
              <a:t>Click icon to add chart</a:t>
            </a:r>
            <a:endParaRPr lang="en-CA" noProof="0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376237" y="1665289"/>
            <a:ext cx="4004299" cy="4206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1200285679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9" y="317500"/>
            <a:ext cx="8391524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CA" noProof="0" dirty="0"/>
              <a:t>Click to add 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376238" y="1665289"/>
            <a:ext cx="3323893" cy="4716463"/>
          </a:xfrm>
          <a:prstGeom prst="rect">
            <a:avLst/>
          </a:prstGeom>
        </p:spPr>
        <p:txBody>
          <a:bodyPr/>
          <a:lstStyle>
            <a:lvl1pPr>
              <a:tabLst>
                <a:tab pos="8940352" algn="r"/>
              </a:tabLst>
              <a:defRPr/>
            </a:lvl1pPr>
            <a:lvl2pPr>
              <a:tabLst>
                <a:tab pos="8940352" algn="r"/>
              </a:tabLst>
              <a:defRPr/>
            </a:lvl2pPr>
            <a:lvl3pPr>
              <a:tabLst>
                <a:tab pos="8940352" algn="r"/>
              </a:tabLst>
              <a:defRPr/>
            </a:lvl3pPr>
            <a:lvl4pPr>
              <a:tabLst>
                <a:tab pos="8940352" algn="r"/>
              </a:tabLst>
              <a:defRPr/>
            </a:lvl4pPr>
            <a:lvl5pPr>
              <a:tabLst>
                <a:tab pos="8940352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8" name="Content Placeholder 3"/>
          <p:cNvSpPr>
            <a:spLocks noGrp="1"/>
          </p:cNvSpPr>
          <p:nvPr>
            <p:ph sz="quarter" idx="16"/>
          </p:nvPr>
        </p:nvSpPr>
        <p:spPr>
          <a:xfrm>
            <a:off x="4087763" y="1700214"/>
            <a:ext cx="4680000" cy="4681537"/>
          </a:xfrm>
          <a:prstGeom prst="rect">
            <a:avLst/>
          </a:prstGeom>
        </p:spPr>
        <p:txBody>
          <a:bodyPr/>
          <a:lstStyle>
            <a:lvl1pPr>
              <a:tabLst>
                <a:tab pos="8940352" algn="r"/>
              </a:tabLst>
              <a:defRPr/>
            </a:lvl1pPr>
            <a:lvl2pPr>
              <a:tabLst>
                <a:tab pos="8940352" algn="r"/>
              </a:tabLst>
              <a:defRPr/>
            </a:lvl2pPr>
            <a:lvl3pPr>
              <a:tabLst>
                <a:tab pos="8940352" algn="r"/>
              </a:tabLst>
              <a:defRPr/>
            </a:lvl3pPr>
            <a:lvl4pPr>
              <a:tabLst>
                <a:tab pos="8940352" algn="r"/>
              </a:tabLst>
              <a:defRPr/>
            </a:lvl4pPr>
            <a:lvl5pPr>
              <a:tabLst>
                <a:tab pos="8940352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1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556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CA" noProof="0" dirty="0"/>
              <a:t>Click to add subtitle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1890274777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with quo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9" y="317500"/>
            <a:ext cx="8391525" cy="3341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CA" noProof="0" dirty="0"/>
              <a:t>Click to add 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5683413" y="1658681"/>
            <a:ext cx="3084351" cy="4723072"/>
          </a:xfrm>
          <a:prstGeom prst="rect">
            <a:avLst/>
          </a:prstGeom>
        </p:spPr>
        <p:txBody>
          <a:bodyPr>
            <a:noAutofit/>
          </a:bodyPr>
          <a:lstStyle>
            <a:lvl1pPr>
              <a:tabLst>
                <a:tab pos="8940352" algn="r"/>
              </a:tabLst>
              <a:defRPr sz="4267">
                <a:solidFill>
                  <a:schemeClr val="accent3"/>
                </a:solidFill>
              </a:defRPr>
            </a:lvl1pPr>
            <a:lvl2pPr>
              <a:tabLst>
                <a:tab pos="8940352" algn="r"/>
              </a:tabLst>
              <a:defRPr/>
            </a:lvl2pPr>
            <a:lvl3pPr>
              <a:tabLst>
                <a:tab pos="8940352" algn="r"/>
              </a:tabLst>
              <a:defRPr/>
            </a:lvl3pPr>
            <a:lvl4pPr>
              <a:tabLst>
                <a:tab pos="8940352" algn="r"/>
              </a:tabLst>
              <a:defRPr/>
            </a:lvl4pPr>
            <a:lvl5pPr>
              <a:tabLst>
                <a:tab pos="8940352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6"/>
          </p:nvPr>
        </p:nvSpPr>
        <p:spPr>
          <a:xfrm>
            <a:off x="376240" y="1665288"/>
            <a:ext cx="4879761" cy="4716462"/>
          </a:xfrm>
          <a:prstGeom prst="rect">
            <a:avLst/>
          </a:prstGeom>
        </p:spPr>
        <p:txBody>
          <a:bodyPr/>
          <a:lstStyle>
            <a:lvl1pPr>
              <a:tabLst>
                <a:tab pos="8940352" algn="r"/>
              </a:tabLst>
              <a:defRPr/>
            </a:lvl1pPr>
            <a:lvl2pPr>
              <a:tabLst>
                <a:tab pos="8940352" algn="r"/>
              </a:tabLst>
              <a:defRPr/>
            </a:lvl2pPr>
            <a:lvl3pPr>
              <a:tabLst>
                <a:tab pos="8940352" algn="r"/>
              </a:tabLst>
              <a:defRPr/>
            </a:lvl3pPr>
            <a:lvl4pPr>
              <a:tabLst>
                <a:tab pos="8940352" algn="r"/>
              </a:tabLst>
              <a:defRPr/>
            </a:lvl4pPr>
            <a:lvl5pPr>
              <a:tabLst>
                <a:tab pos="8940352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9" y="651601"/>
            <a:ext cx="8391524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556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CA" noProof="0" dirty="0"/>
              <a:t>Click to add subtitle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980198571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rof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9" y="317500"/>
            <a:ext cx="8391525" cy="3341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CA" noProof="0" dirty="0"/>
          </a:p>
        </p:txBody>
      </p:sp>
      <p:sp>
        <p:nvSpPr>
          <p:cNvPr id="4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376237" y="1700213"/>
            <a:ext cx="2034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/>
              <a:t>Click icon to add picture</a:t>
            </a:r>
            <a:endParaRPr lang="en-CA" noProof="0" dirty="0"/>
          </a:p>
        </p:txBody>
      </p:sp>
      <p:sp>
        <p:nvSpPr>
          <p:cNvPr id="5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2495412" y="1700213"/>
            <a:ext cx="2034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/>
              <a:t>Click icon to add picture</a:t>
            </a:r>
            <a:endParaRPr lang="en-CA" noProof="0" dirty="0"/>
          </a:p>
        </p:txBody>
      </p:sp>
      <p:sp>
        <p:nvSpPr>
          <p:cNvPr id="6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614587" y="1700213"/>
            <a:ext cx="2034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/>
              <a:t>Click icon to add picture</a:t>
            </a:r>
            <a:endParaRPr lang="en-CA" noProof="0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6733763" y="1700213"/>
            <a:ext cx="2034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/>
              <a:t>Click icon to add picture</a:t>
            </a:r>
            <a:endParaRPr lang="en-CA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76238" y="3124200"/>
            <a:ext cx="2040351" cy="3257548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313584" indent="-313584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633568" indent="-313584">
              <a:spcAft>
                <a:spcPts val="0"/>
              </a:spcAft>
              <a:defRPr baseline="0"/>
            </a:lvl5pPr>
            <a:lvl6pPr marL="633568" indent="-313584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633568" indent="-313584">
              <a:spcAft>
                <a:spcPts val="0"/>
              </a:spcAft>
              <a:defRPr/>
            </a:lvl7pPr>
            <a:lvl8pPr marL="633568" indent="-313584">
              <a:spcAft>
                <a:spcPts val="0"/>
              </a:spcAft>
              <a:defRPr/>
            </a:lvl8pPr>
            <a:lvl9pPr marL="633568" indent="-313584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612472" y="3120551"/>
            <a:ext cx="2034000" cy="3261199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313584" indent="-313584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633568" indent="-313584">
              <a:spcAft>
                <a:spcPts val="0"/>
              </a:spcAft>
              <a:defRPr baseline="0"/>
            </a:lvl5pPr>
            <a:lvl6pPr marL="633568" indent="-313584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633568" indent="-313584">
              <a:spcAft>
                <a:spcPts val="0"/>
              </a:spcAft>
              <a:defRPr/>
            </a:lvl7pPr>
            <a:lvl8pPr marL="633568" indent="-313584">
              <a:spcAft>
                <a:spcPts val="0"/>
              </a:spcAft>
              <a:defRPr/>
            </a:lvl8pPr>
            <a:lvl9pPr marL="633568" indent="-313584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2497531" y="3124200"/>
            <a:ext cx="2034000" cy="3257549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313584" indent="-313584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633568" indent="-313584">
              <a:spcAft>
                <a:spcPts val="0"/>
              </a:spcAft>
              <a:defRPr baseline="0"/>
            </a:lvl5pPr>
            <a:lvl6pPr marL="633568" indent="-313584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633568" indent="-313584">
              <a:spcAft>
                <a:spcPts val="0"/>
              </a:spcAft>
              <a:defRPr/>
            </a:lvl7pPr>
            <a:lvl8pPr marL="633568" indent="-313584">
              <a:spcAft>
                <a:spcPts val="0"/>
              </a:spcAft>
              <a:defRPr/>
            </a:lvl8pPr>
            <a:lvl9pPr marL="633568" indent="-313584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6744878" y="3108508"/>
            <a:ext cx="2022887" cy="327324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313584" indent="-313584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633568" indent="-313584">
              <a:spcAft>
                <a:spcPts val="0"/>
              </a:spcAft>
              <a:defRPr baseline="0"/>
            </a:lvl5pPr>
            <a:lvl6pPr marL="633568" indent="-313584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633568" indent="-313584">
              <a:spcAft>
                <a:spcPts val="0"/>
              </a:spcAft>
              <a:defRPr/>
            </a:lvl7pPr>
            <a:lvl8pPr marL="633568" indent="-313584">
              <a:spcAft>
                <a:spcPts val="0"/>
              </a:spcAft>
              <a:defRPr/>
            </a:lvl8pPr>
            <a:lvl9pPr marL="633568" indent="-313584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21" hasCustomPrompt="1"/>
          </p:nvPr>
        </p:nvSpPr>
        <p:spPr>
          <a:xfrm>
            <a:off x="376238" y="651601"/>
            <a:ext cx="8391527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556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CA" noProof="0" dirty="0"/>
              <a:t>Click to add subtitle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393032526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Circle Black">
    <p:bg bwMode="gray"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2502000" y="1368000"/>
            <a:ext cx="4140000" cy="414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108000" tIns="108000" rIns="108000" bIns="108000" anchor="ctr" anchorCtr="0">
            <a:normAutofit/>
          </a:bodyPr>
          <a:lstStyle>
            <a:lvl1pPr algn="ctr">
              <a:lnSpc>
                <a:spcPts val="7466"/>
              </a:lnSpc>
              <a:defRPr sz="6400" b="0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CA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377992" y="5864230"/>
            <a:ext cx="4194008" cy="50564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844">
                <a:solidFill>
                  <a:schemeClr val="bg1"/>
                </a:solidFill>
              </a:defRPr>
            </a:lvl1pPr>
            <a:lvl2pPr marL="812760" indent="0" algn="ctr">
              <a:buNone/>
              <a:defRPr sz="3556"/>
            </a:lvl2pPr>
            <a:lvl3pPr marL="1625519" indent="0" algn="ctr">
              <a:buNone/>
              <a:defRPr sz="3200"/>
            </a:lvl3pPr>
            <a:lvl4pPr marL="2438278" indent="0" algn="ctr">
              <a:buNone/>
              <a:defRPr sz="2844"/>
            </a:lvl4pPr>
            <a:lvl5pPr marL="3251037" indent="0" algn="ctr">
              <a:buNone/>
              <a:defRPr sz="2844"/>
            </a:lvl5pPr>
            <a:lvl6pPr marL="4063797" indent="0" algn="ctr">
              <a:buNone/>
              <a:defRPr sz="2844"/>
            </a:lvl6pPr>
            <a:lvl7pPr marL="4876557" indent="0" algn="ctr">
              <a:buNone/>
              <a:defRPr sz="2844"/>
            </a:lvl7pPr>
            <a:lvl8pPr marL="5689315" indent="0" algn="ctr">
              <a:buNone/>
              <a:defRPr sz="2844"/>
            </a:lvl8pPr>
            <a:lvl9pPr marL="6502075" indent="0" algn="ctr">
              <a:buNone/>
              <a:defRPr sz="2844"/>
            </a:lvl9pPr>
          </a:lstStyle>
          <a:p>
            <a:r>
              <a:rPr lang="en-US" noProof="0"/>
              <a:t>Click to edit Master subtitle style</a:t>
            </a:r>
            <a:endParaRPr lang="en-CA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76237" y="6381750"/>
            <a:ext cx="4195763" cy="29845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777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377991" y="378001"/>
            <a:ext cx="1620000" cy="307976"/>
            <a:chOff x="398463" y="404813"/>
            <a:chExt cx="1627187" cy="307976"/>
          </a:xfrm>
          <a:solidFill>
            <a:schemeClr val="bg1"/>
          </a:solidFill>
        </p:grpSpPr>
        <p:sp>
          <p:nvSpPr>
            <p:cNvPr id="11" name="Oval 5"/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2" name="Freeform 6"/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3" name="Rectangle 7"/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4" name="Freeform 8"/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5" name="Rectangle 9"/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6" name="Rectangle 10"/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7" name="Freeform 11"/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8" name="Freeform 12"/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9" name="Freeform 13"/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20" name="Freeform 14"/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50087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rofi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9" y="317500"/>
            <a:ext cx="8391525" cy="3341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CA" noProof="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78000" y="1707173"/>
            <a:ext cx="4122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CA" sz="1956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4668065" y="1700213"/>
            <a:ext cx="4106300" cy="60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CA" sz="1956" noProof="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8000" y="4065173"/>
            <a:ext cx="4122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CA" sz="1956" noProof="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4668065" y="4065173"/>
            <a:ext cx="41063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CA" sz="1956" noProof="0" dirty="0">
              <a:solidFill>
                <a:schemeClr val="bg1"/>
              </a:solidFill>
            </a:endParaRPr>
          </a:p>
        </p:txBody>
      </p:sp>
      <p:sp>
        <p:nvSpPr>
          <p:cNvPr id="8" name="Picture Placeholder 11"/>
          <p:cNvSpPr>
            <a:spLocks noGrp="1"/>
          </p:cNvSpPr>
          <p:nvPr>
            <p:ph type="pic" sz="quarter" idx="25"/>
          </p:nvPr>
        </p:nvSpPr>
        <p:spPr>
          <a:xfrm>
            <a:off x="378000" y="1880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  <a:endParaRPr lang="en-CA" noProof="0" dirty="0"/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27"/>
          </p:nvPr>
        </p:nvSpPr>
        <p:spPr>
          <a:xfrm>
            <a:off x="4668064" y="1880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  <a:endParaRPr lang="en-CA" noProof="0" dirty="0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29"/>
          </p:nvPr>
        </p:nvSpPr>
        <p:spPr>
          <a:xfrm>
            <a:off x="378000" y="4256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  <a:endParaRPr lang="en-CA" noProof="0" dirty="0"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31"/>
          </p:nvPr>
        </p:nvSpPr>
        <p:spPr>
          <a:xfrm>
            <a:off x="4668064" y="4256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  <a:endParaRPr lang="en-CA" noProof="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2"/>
          </p:nvPr>
        </p:nvSpPr>
        <p:spPr>
          <a:xfrm>
            <a:off x="2012612" y="1880213"/>
            <a:ext cx="2466000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33"/>
          </p:nvPr>
        </p:nvSpPr>
        <p:spPr>
          <a:xfrm>
            <a:off x="6297420" y="1880213"/>
            <a:ext cx="2476944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34"/>
          </p:nvPr>
        </p:nvSpPr>
        <p:spPr>
          <a:xfrm>
            <a:off x="2012612" y="4256213"/>
            <a:ext cx="2466000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35"/>
          </p:nvPr>
        </p:nvSpPr>
        <p:spPr>
          <a:xfrm>
            <a:off x="6297420" y="4256213"/>
            <a:ext cx="2476944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7" y="651601"/>
            <a:ext cx="8371763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556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CA" noProof="0" dirty="0"/>
              <a:t>Click to add subtitle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3705043249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9" y="317502"/>
            <a:ext cx="8391525" cy="334099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CA" noProof="0" dirty="0"/>
          </a:p>
        </p:txBody>
      </p:sp>
      <p:sp>
        <p:nvSpPr>
          <p:cNvPr id="4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76239" y="1700213"/>
            <a:ext cx="2771775" cy="1971675"/>
          </a:xfrm>
        </p:spPr>
        <p:txBody>
          <a:bodyPr/>
          <a:lstStyle/>
          <a:p>
            <a:r>
              <a:rPr lang="en-US" noProof="0"/>
              <a:t>Click icon to add picture</a:t>
            </a:r>
            <a:endParaRPr lang="en-CA" noProof="0" dirty="0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004799" y="1700213"/>
            <a:ext cx="2762965" cy="1971675"/>
          </a:xfrm>
        </p:spPr>
        <p:txBody>
          <a:bodyPr/>
          <a:lstStyle/>
          <a:p>
            <a:r>
              <a:rPr lang="en-US" noProof="0"/>
              <a:t>Click icon to add picture</a:t>
            </a:r>
            <a:endParaRPr lang="en-CA" noProof="0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3204807" y="1700213"/>
            <a:ext cx="2743200" cy="1971675"/>
          </a:xfrm>
        </p:spPr>
        <p:txBody>
          <a:bodyPr/>
          <a:lstStyle/>
          <a:p>
            <a:r>
              <a:rPr lang="en-US" noProof="0"/>
              <a:t>Click icon to add picture</a:t>
            </a:r>
            <a:endParaRPr lang="en-CA" noProof="0" dirty="0"/>
          </a:p>
        </p:txBody>
      </p:sp>
      <p:sp>
        <p:nvSpPr>
          <p:cNvPr id="9" name="Text Placeholder 18"/>
          <p:cNvSpPr>
            <a:spLocks noGrp="1"/>
          </p:cNvSpPr>
          <p:nvPr>
            <p:ph idx="1" hasCustomPrompt="1"/>
          </p:nvPr>
        </p:nvSpPr>
        <p:spPr>
          <a:xfrm>
            <a:off x="376237" y="3832225"/>
            <a:ext cx="2762963" cy="2095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CA" noProof="0" dirty="0"/>
              <a:t>Click to edit Master text styles</a:t>
            </a:r>
          </a:p>
          <a:p>
            <a:pPr lvl="1"/>
            <a:r>
              <a:rPr lang="en-CA" noProof="0" dirty="0"/>
              <a:t>Second level</a:t>
            </a:r>
          </a:p>
          <a:p>
            <a:pPr lvl="2"/>
            <a:r>
              <a:rPr lang="en-CA" noProof="0" dirty="0"/>
              <a:t>Third level</a:t>
            </a:r>
          </a:p>
          <a:p>
            <a:pPr lvl="3"/>
            <a:r>
              <a:rPr lang="en-CA" noProof="0" dirty="0"/>
              <a:t>Fourth level</a:t>
            </a:r>
          </a:p>
          <a:p>
            <a:pPr lvl="4"/>
            <a:r>
              <a:rPr lang="en-CA" noProof="0" dirty="0"/>
              <a:t>Fifth level</a:t>
            </a:r>
          </a:p>
        </p:txBody>
      </p:sp>
      <p:sp>
        <p:nvSpPr>
          <p:cNvPr id="13" name="Text Placeholder 18"/>
          <p:cNvSpPr>
            <a:spLocks noGrp="1"/>
          </p:cNvSpPr>
          <p:nvPr>
            <p:ph idx="16" hasCustomPrompt="1"/>
          </p:nvPr>
        </p:nvSpPr>
        <p:spPr>
          <a:xfrm>
            <a:off x="3200400" y="3832225"/>
            <a:ext cx="2743200" cy="2095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CA" noProof="0" dirty="0"/>
              <a:t>Click to edit Master text styles</a:t>
            </a:r>
          </a:p>
          <a:p>
            <a:pPr lvl="1"/>
            <a:r>
              <a:rPr lang="en-CA" noProof="0" dirty="0"/>
              <a:t>Second level</a:t>
            </a:r>
          </a:p>
          <a:p>
            <a:pPr lvl="2"/>
            <a:r>
              <a:rPr lang="en-CA" noProof="0" dirty="0"/>
              <a:t>Third level</a:t>
            </a:r>
          </a:p>
          <a:p>
            <a:pPr lvl="3"/>
            <a:r>
              <a:rPr lang="en-CA" noProof="0" dirty="0"/>
              <a:t>Fourth level</a:t>
            </a:r>
          </a:p>
          <a:p>
            <a:pPr lvl="4"/>
            <a:r>
              <a:rPr lang="en-CA" noProof="0" dirty="0"/>
              <a:t>Fifth level</a:t>
            </a:r>
          </a:p>
        </p:txBody>
      </p:sp>
      <p:sp>
        <p:nvSpPr>
          <p:cNvPr id="14" name="Text Placeholder 18"/>
          <p:cNvSpPr>
            <a:spLocks noGrp="1"/>
          </p:cNvSpPr>
          <p:nvPr>
            <p:ph idx="17" hasCustomPrompt="1"/>
          </p:nvPr>
        </p:nvSpPr>
        <p:spPr>
          <a:xfrm>
            <a:off x="6004799" y="3832225"/>
            <a:ext cx="2762965" cy="2095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CA" noProof="0" dirty="0"/>
              <a:t>Click to edit Master text styles</a:t>
            </a:r>
          </a:p>
          <a:p>
            <a:pPr lvl="1"/>
            <a:r>
              <a:rPr lang="en-CA" noProof="0" dirty="0"/>
              <a:t>Second level</a:t>
            </a:r>
          </a:p>
          <a:p>
            <a:pPr lvl="2"/>
            <a:r>
              <a:rPr lang="en-CA" noProof="0" dirty="0"/>
              <a:t>Third level</a:t>
            </a:r>
          </a:p>
          <a:p>
            <a:pPr lvl="3"/>
            <a:r>
              <a:rPr lang="en-CA" noProof="0" dirty="0"/>
              <a:t>Fourth level</a:t>
            </a:r>
          </a:p>
          <a:p>
            <a:pPr lvl="4"/>
            <a:r>
              <a:rPr lang="en-CA" noProof="0" dirty="0"/>
              <a:t>Fifth level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376237" y="651601"/>
            <a:ext cx="8371763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556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CA" noProof="0" dirty="0"/>
              <a:t>Click to add subtitle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3395560946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1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556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CA" noProof="0" dirty="0"/>
              <a:t>Click to add subtitle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0"/>
            <a:ext cx="8391525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CA" noProof="0" dirty="0"/>
              <a:t>Click to add title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428195933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lifications 2 x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78001" y="1857892"/>
            <a:ext cx="4100119" cy="1695450"/>
          </a:xfrm>
        </p:spPr>
        <p:txBody>
          <a:bodyPr/>
          <a:lstStyle>
            <a:lvl1pPr>
              <a:spcAft>
                <a:spcPts val="1777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777"/>
              </a:spcAft>
              <a:defRPr/>
            </a:lvl2pPr>
            <a:lvl3pPr marL="0" indent="0">
              <a:spcAft>
                <a:spcPts val="1777"/>
              </a:spcAft>
              <a:buNone/>
              <a:defRPr/>
            </a:lvl3pPr>
            <a:lvl4pPr marL="313584" indent="-313584">
              <a:spcAft>
                <a:spcPts val="1777"/>
              </a:spcAft>
              <a:buFont typeface="Arial" panose="020B0604020202020204" pitchFamily="34" charset="0"/>
              <a:buChar char="•"/>
              <a:defRPr/>
            </a:lvl4pPr>
            <a:lvl5pPr marL="633568" indent="-313584">
              <a:spcAft>
                <a:spcPts val="1777"/>
              </a:spcAft>
              <a:defRPr baseline="0"/>
            </a:lvl5pPr>
            <a:lvl6pPr marL="633568" indent="-313584">
              <a:spcAft>
                <a:spcPts val="1777"/>
              </a:spcAft>
              <a:buFont typeface="Verdana" panose="020B0604030504040204" pitchFamily="34" charset="0"/>
              <a:buChar char="−"/>
              <a:defRPr/>
            </a:lvl6pPr>
            <a:lvl7pPr marL="633568" indent="-313584">
              <a:spcAft>
                <a:spcPts val="1777"/>
              </a:spcAft>
              <a:defRPr/>
            </a:lvl7pPr>
            <a:lvl8pPr marL="633568" indent="-313584">
              <a:spcAft>
                <a:spcPts val="1777"/>
              </a:spcAft>
              <a:defRPr/>
            </a:lvl8pPr>
            <a:lvl9pPr marL="633568" indent="-313584">
              <a:spcAft>
                <a:spcPts val="1777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4684647" y="1857892"/>
            <a:ext cx="4083117" cy="1695450"/>
          </a:xfrm>
        </p:spPr>
        <p:txBody>
          <a:bodyPr/>
          <a:lstStyle>
            <a:lvl1pPr>
              <a:spcAft>
                <a:spcPts val="1777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777"/>
              </a:spcAft>
              <a:defRPr/>
            </a:lvl2pPr>
            <a:lvl3pPr marL="0" indent="0">
              <a:spcAft>
                <a:spcPts val="1777"/>
              </a:spcAft>
              <a:buNone/>
              <a:defRPr/>
            </a:lvl3pPr>
            <a:lvl4pPr marL="313584" indent="-313584">
              <a:spcAft>
                <a:spcPts val="1777"/>
              </a:spcAft>
              <a:buFont typeface="Arial" panose="020B0604020202020204" pitchFamily="34" charset="0"/>
              <a:buChar char="•"/>
              <a:defRPr/>
            </a:lvl4pPr>
            <a:lvl5pPr marL="633568" indent="-313584">
              <a:spcAft>
                <a:spcPts val="1777"/>
              </a:spcAft>
              <a:defRPr baseline="0"/>
            </a:lvl5pPr>
            <a:lvl6pPr marL="633568" indent="-313584">
              <a:spcAft>
                <a:spcPts val="1777"/>
              </a:spcAft>
              <a:buFont typeface="Verdana" panose="020B0604030504040204" pitchFamily="34" charset="0"/>
              <a:buChar char="−"/>
              <a:defRPr/>
            </a:lvl6pPr>
            <a:lvl7pPr marL="633568" indent="-313584">
              <a:spcAft>
                <a:spcPts val="1777"/>
              </a:spcAft>
              <a:defRPr/>
            </a:lvl7pPr>
            <a:lvl8pPr marL="633568" indent="-313584">
              <a:spcAft>
                <a:spcPts val="1777"/>
              </a:spcAft>
              <a:defRPr/>
            </a:lvl8pPr>
            <a:lvl9pPr marL="633568" indent="-313584">
              <a:spcAft>
                <a:spcPts val="1777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9" y="317502"/>
            <a:ext cx="8391525" cy="334099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CA" noProof="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78001" y="1705379"/>
            <a:ext cx="4100119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777"/>
              </a:spcAft>
            </a:pPr>
            <a:endParaRPr lang="en-CA" sz="1956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4684646" y="1705379"/>
            <a:ext cx="4089719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777"/>
              </a:spcAft>
            </a:pPr>
            <a:endParaRPr lang="en-CA" sz="1956" noProof="0" dirty="0">
              <a:solidFill>
                <a:schemeClr val="bg1"/>
              </a:solidFill>
            </a:endParaRPr>
          </a:p>
        </p:txBody>
      </p:sp>
      <p:sp>
        <p:nvSpPr>
          <p:cNvPr id="6" name="Picture Placeholder 29"/>
          <p:cNvSpPr>
            <a:spLocks noGrp="1"/>
          </p:cNvSpPr>
          <p:nvPr>
            <p:ph type="pic" sz="quarter" idx="19" hasCustomPrompt="1"/>
          </p:nvPr>
        </p:nvSpPr>
        <p:spPr>
          <a:xfrm>
            <a:off x="3577119" y="1863917"/>
            <a:ext cx="907655" cy="549275"/>
          </a:xfrm>
        </p:spPr>
        <p:txBody>
          <a:bodyPr/>
          <a:lstStyle>
            <a:lvl1pPr marL="0" marR="0" indent="0" algn="l" defTabSz="16255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777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>
              <a:spcBef>
                <a:spcPct val="0"/>
              </a:spcBef>
            </a:pPr>
            <a:r>
              <a:rPr lang="en-CA" sz="2133" noProof="0" dirty="0">
                <a:solidFill>
                  <a:schemeClr val="bg1"/>
                </a:solidFill>
              </a:rPr>
              <a:t>Co-brand</a:t>
            </a:r>
            <a:br>
              <a:rPr lang="en-CA" sz="2133" noProof="0" dirty="0">
                <a:solidFill>
                  <a:schemeClr val="bg1"/>
                </a:solidFill>
              </a:rPr>
            </a:br>
            <a:r>
              <a:rPr lang="en-CA" sz="2133" noProof="0" dirty="0">
                <a:solidFill>
                  <a:schemeClr val="bg1"/>
                </a:solidFill>
              </a:rPr>
              <a:t>Logo</a:t>
            </a:r>
          </a:p>
          <a:p>
            <a:endParaRPr lang="en-CA" noProof="0" dirty="0"/>
          </a:p>
        </p:txBody>
      </p:sp>
      <p:sp>
        <p:nvSpPr>
          <p:cNvPr id="7" name="Picture Placeholder 29"/>
          <p:cNvSpPr>
            <a:spLocks noGrp="1"/>
          </p:cNvSpPr>
          <p:nvPr>
            <p:ph type="pic" sz="quarter" idx="20" hasCustomPrompt="1"/>
          </p:nvPr>
        </p:nvSpPr>
        <p:spPr>
          <a:xfrm>
            <a:off x="7818464" y="1857893"/>
            <a:ext cx="933121" cy="549275"/>
          </a:xfrm>
        </p:spPr>
        <p:txBody>
          <a:bodyPr/>
          <a:lstStyle>
            <a:lvl1pPr marL="0" marR="0" indent="0" algn="l" defTabSz="16255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777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>
              <a:spcBef>
                <a:spcPct val="0"/>
              </a:spcBef>
            </a:pPr>
            <a:r>
              <a:rPr lang="en-CA" sz="2133" noProof="0" dirty="0">
                <a:solidFill>
                  <a:schemeClr val="bg1"/>
                </a:solidFill>
              </a:rPr>
              <a:t>Co-brand</a:t>
            </a:r>
            <a:br>
              <a:rPr lang="en-CA" sz="2133" noProof="0" dirty="0">
                <a:solidFill>
                  <a:schemeClr val="bg1"/>
                </a:solidFill>
              </a:rPr>
            </a:br>
            <a:r>
              <a:rPr lang="en-CA" sz="2133" noProof="0" dirty="0">
                <a:solidFill>
                  <a:schemeClr val="bg1"/>
                </a:solidFill>
              </a:rPr>
              <a:t>Logo</a:t>
            </a:r>
          </a:p>
          <a:p>
            <a:endParaRPr lang="en-CA" noProof="0" dirty="0"/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1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556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CA" noProof="0" dirty="0"/>
              <a:t>Click to add subtitle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4239408974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lifications 2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78000" y="1857892"/>
            <a:ext cx="4101707" cy="1695450"/>
          </a:xfrm>
        </p:spPr>
        <p:txBody>
          <a:bodyPr/>
          <a:lstStyle>
            <a:lvl1pPr>
              <a:spcAft>
                <a:spcPts val="1777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777"/>
              </a:spcAft>
              <a:defRPr/>
            </a:lvl2pPr>
            <a:lvl3pPr marL="0" indent="0">
              <a:spcAft>
                <a:spcPts val="1777"/>
              </a:spcAft>
              <a:buNone/>
              <a:defRPr/>
            </a:lvl3pPr>
            <a:lvl4pPr marL="313584" indent="-313584">
              <a:spcAft>
                <a:spcPts val="1777"/>
              </a:spcAft>
              <a:buFont typeface="Arial" panose="020B0604020202020204" pitchFamily="34" charset="0"/>
              <a:buChar char="•"/>
              <a:defRPr/>
            </a:lvl4pPr>
            <a:lvl5pPr marL="633568" indent="-313584">
              <a:spcAft>
                <a:spcPts val="1777"/>
              </a:spcAft>
              <a:defRPr baseline="0"/>
            </a:lvl5pPr>
            <a:lvl6pPr marL="633568" indent="-313584">
              <a:spcAft>
                <a:spcPts val="1777"/>
              </a:spcAft>
              <a:buFont typeface="Verdana" panose="020B0604030504040204" pitchFamily="34" charset="0"/>
              <a:buChar char="−"/>
              <a:defRPr/>
            </a:lvl6pPr>
            <a:lvl7pPr marL="633568" indent="-313584">
              <a:spcAft>
                <a:spcPts val="1777"/>
              </a:spcAft>
              <a:defRPr/>
            </a:lvl7pPr>
            <a:lvl8pPr marL="633568" indent="-313584">
              <a:spcAft>
                <a:spcPts val="1777"/>
              </a:spcAft>
              <a:defRPr/>
            </a:lvl8pPr>
            <a:lvl9pPr marL="633568" indent="-313584">
              <a:spcAft>
                <a:spcPts val="1777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4684648" y="1857892"/>
            <a:ext cx="4091001" cy="1695450"/>
          </a:xfrm>
        </p:spPr>
        <p:txBody>
          <a:bodyPr/>
          <a:lstStyle>
            <a:lvl1pPr>
              <a:spcAft>
                <a:spcPts val="1777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777"/>
              </a:spcAft>
              <a:defRPr/>
            </a:lvl2pPr>
            <a:lvl3pPr marL="0" indent="0">
              <a:spcAft>
                <a:spcPts val="1777"/>
              </a:spcAft>
              <a:buNone/>
              <a:defRPr/>
            </a:lvl3pPr>
            <a:lvl4pPr marL="313584" indent="-313584">
              <a:spcAft>
                <a:spcPts val="1777"/>
              </a:spcAft>
              <a:buFont typeface="Arial" panose="020B0604020202020204" pitchFamily="34" charset="0"/>
              <a:buChar char="•"/>
              <a:defRPr/>
            </a:lvl4pPr>
            <a:lvl5pPr marL="633568" indent="-313584">
              <a:spcAft>
                <a:spcPts val="1777"/>
              </a:spcAft>
              <a:defRPr baseline="0"/>
            </a:lvl5pPr>
            <a:lvl6pPr marL="633568" indent="-313584">
              <a:spcAft>
                <a:spcPts val="1777"/>
              </a:spcAft>
              <a:buFont typeface="Verdana" panose="020B0604030504040204" pitchFamily="34" charset="0"/>
              <a:buChar char="−"/>
              <a:defRPr/>
            </a:lvl6pPr>
            <a:lvl7pPr marL="633568" indent="-313584">
              <a:spcAft>
                <a:spcPts val="1777"/>
              </a:spcAft>
              <a:defRPr/>
            </a:lvl7pPr>
            <a:lvl8pPr marL="633568" indent="-313584">
              <a:spcAft>
                <a:spcPts val="1777"/>
              </a:spcAft>
              <a:defRPr/>
            </a:lvl8pPr>
            <a:lvl9pPr marL="633568" indent="-313584">
              <a:spcAft>
                <a:spcPts val="1777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9" y="317502"/>
            <a:ext cx="8391525" cy="334099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CA" noProof="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78001" y="1705379"/>
            <a:ext cx="4100119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777"/>
              </a:spcAft>
            </a:pPr>
            <a:endParaRPr lang="en-CA" sz="1956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4684646" y="1705379"/>
            <a:ext cx="4089719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777"/>
              </a:spcAft>
            </a:pPr>
            <a:endParaRPr lang="en-CA" sz="1956" noProof="0" dirty="0">
              <a:solidFill>
                <a:schemeClr val="bg1"/>
              </a:solidFill>
            </a:endParaRPr>
          </a:p>
        </p:txBody>
      </p:sp>
      <p:sp>
        <p:nvSpPr>
          <p:cNvPr id="7" name="Picture Placeholder 29"/>
          <p:cNvSpPr>
            <a:spLocks noGrp="1"/>
          </p:cNvSpPr>
          <p:nvPr>
            <p:ph type="pic" sz="quarter" idx="20" hasCustomPrompt="1"/>
          </p:nvPr>
        </p:nvSpPr>
        <p:spPr>
          <a:xfrm>
            <a:off x="7818464" y="1857893"/>
            <a:ext cx="933121" cy="549275"/>
          </a:xfrm>
        </p:spPr>
        <p:txBody>
          <a:bodyPr/>
          <a:lstStyle>
            <a:lvl1pPr marL="0" marR="0" indent="0" algn="l" defTabSz="16255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777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>
              <a:spcBef>
                <a:spcPct val="0"/>
              </a:spcBef>
            </a:pPr>
            <a:r>
              <a:rPr lang="en-CA" sz="2133" noProof="0" dirty="0">
                <a:solidFill>
                  <a:schemeClr val="bg1"/>
                </a:solidFill>
              </a:rPr>
              <a:t>Co-brand</a:t>
            </a:r>
            <a:br>
              <a:rPr lang="en-CA" sz="2133" noProof="0" dirty="0">
                <a:solidFill>
                  <a:schemeClr val="bg1"/>
                </a:solidFill>
              </a:rPr>
            </a:br>
            <a:r>
              <a:rPr lang="en-CA" sz="2133" noProof="0" dirty="0">
                <a:solidFill>
                  <a:schemeClr val="bg1"/>
                </a:solidFill>
              </a:rPr>
              <a:t>Logo</a:t>
            </a:r>
          </a:p>
          <a:p>
            <a:endParaRPr lang="en-CA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378001" y="4249682"/>
            <a:ext cx="4100119" cy="1695450"/>
          </a:xfrm>
        </p:spPr>
        <p:txBody>
          <a:bodyPr/>
          <a:lstStyle>
            <a:lvl1pPr>
              <a:spcAft>
                <a:spcPts val="1777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777"/>
              </a:spcAft>
              <a:defRPr/>
            </a:lvl2pPr>
            <a:lvl3pPr marL="0" indent="0">
              <a:spcAft>
                <a:spcPts val="1777"/>
              </a:spcAft>
              <a:buNone/>
              <a:defRPr/>
            </a:lvl3pPr>
            <a:lvl4pPr marL="313584" indent="-313584">
              <a:spcAft>
                <a:spcPts val="1777"/>
              </a:spcAft>
              <a:buFont typeface="Arial" panose="020B0604020202020204" pitchFamily="34" charset="0"/>
              <a:buChar char="•"/>
              <a:defRPr/>
            </a:lvl4pPr>
            <a:lvl5pPr marL="633568" indent="-313584">
              <a:spcAft>
                <a:spcPts val="1777"/>
              </a:spcAft>
              <a:defRPr baseline="0"/>
            </a:lvl5pPr>
            <a:lvl6pPr marL="633568" indent="-313584">
              <a:spcAft>
                <a:spcPts val="1777"/>
              </a:spcAft>
              <a:buFont typeface="Verdana" panose="020B0604030504040204" pitchFamily="34" charset="0"/>
              <a:buChar char="−"/>
              <a:defRPr/>
            </a:lvl6pPr>
            <a:lvl7pPr marL="633568" indent="-313584">
              <a:spcAft>
                <a:spcPts val="1777"/>
              </a:spcAft>
              <a:defRPr/>
            </a:lvl7pPr>
            <a:lvl8pPr marL="633568" indent="-313584">
              <a:spcAft>
                <a:spcPts val="1777"/>
              </a:spcAft>
              <a:defRPr/>
            </a:lvl8pPr>
            <a:lvl9pPr marL="633568" indent="-313584">
              <a:spcAft>
                <a:spcPts val="1777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23"/>
          </p:nvPr>
        </p:nvSpPr>
        <p:spPr>
          <a:xfrm>
            <a:off x="4684646" y="4249682"/>
            <a:ext cx="4089719" cy="1695450"/>
          </a:xfrm>
        </p:spPr>
        <p:txBody>
          <a:bodyPr/>
          <a:lstStyle>
            <a:lvl1pPr>
              <a:spcAft>
                <a:spcPts val="1777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777"/>
              </a:spcAft>
              <a:defRPr/>
            </a:lvl2pPr>
            <a:lvl3pPr marL="0" indent="0">
              <a:spcAft>
                <a:spcPts val="1777"/>
              </a:spcAft>
              <a:buNone/>
              <a:defRPr/>
            </a:lvl3pPr>
            <a:lvl4pPr marL="313584" indent="-313584">
              <a:spcAft>
                <a:spcPts val="1777"/>
              </a:spcAft>
              <a:buFont typeface="Arial" panose="020B0604020202020204" pitchFamily="34" charset="0"/>
              <a:buChar char="•"/>
              <a:defRPr/>
            </a:lvl4pPr>
            <a:lvl5pPr marL="633568" indent="-313584">
              <a:spcAft>
                <a:spcPts val="1777"/>
              </a:spcAft>
              <a:defRPr baseline="0"/>
            </a:lvl5pPr>
            <a:lvl6pPr marL="633568" indent="-313584">
              <a:spcAft>
                <a:spcPts val="1777"/>
              </a:spcAft>
              <a:buFont typeface="Verdana" panose="020B0604030504040204" pitchFamily="34" charset="0"/>
              <a:buChar char="−"/>
              <a:defRPr/>
            </a:lvl6pPr>
            <a:lvl7pPr marL="633568" indent="-313584">
              <a:spcAft>
                <a:spcPts val="1777"/>
              </a:spcAft>
              <a:defRPr/>
            </a:lvl7pPr>
            <a:lvl8pPr marL="633568" indent="-313584">
              <a:spcAft>
                <a:spcPts val="1777"/>
              </a:spcAft>
              <a:defRPr/>
            </a:lvl8pPr>
            <a:lvl9pPr marL="633568" indent="-313584">
              <a:spcAft>
                <a:spcPts val="1777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378001" y="4103518"/>
            <a:ext cx="4101707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777"/>
              </a:spcAft>
            </a:pPr>
            <a:endParaRPr lang="en-CA" sz="1956" noProof="0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4684646" y="4103518"/>
            <a:ext cx="4083537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777"/>
              </a:spcAft>
            </a:pPr>
            <a:endParaRPr lang="en-CA" sz="1956" noProof="0" dirty="0">
              <a:solidFill>
                <a:schemeClr val="bg1"/>
              </a:solidFill>
            </a:endParaRPr>
          </a:p>
        </p:txBody>
      </p:sp>
      <p:sp>
        <p:nvSpPr>
          <p:cNvPr id="14" name="Picture Placeholder 29"/>
          <p:cNvSpPr>
            <a:spLocks noGrp="1"/>
          </p:cNvSpPr>
          <p:nvPr>
            <p:ph type="pic" sz="quarter" idx="24" hasCustomPrompt="1"/>
          </p:nvPr>
        </p:nvSpPr>
        <p:spPr>
          <a:xfrm>
            <a:off x="3565871" y="4255707"/>
            <a:ext cx="929536" cy="549275"/>
          </a:xfrm>
        </p:spPr>
        <p:txBody>
          <a:bodyPr/>
          <a:lstStyle>
            <a:lvl1pPr marL="0" marR="0" indent="0" algn="l" defTabSz="16255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777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>
              <a:spcBef>
                <a:spcPct val="0"/>
              </a:spcBef>
            </a:pPr>
            <a:r>
              <a:rPr lang="en-CA" sz="2133" noProof="0" dirty="0">
                <a:solidFill>
                  <a:schemeClr val="bg1"/>
                </a:solidFill>
              </a:rPr>
              <a:t>Co-brand</a:t>
            </a:r>
            <a:br>
              <a:rPr lang="en-CA" sz="2133" noProof="0" dirty="0">
                <a:solidFill>
                  <a:schemeClr val="bg1"/>
                </a:solidFill>
              </a:rPr>
            </a:br>
            <a:r>
              <a:rPr lang="en-CA" sz="2133" noProof="0" dirty="0">
                <a:solidFill>
                  <a:schemeClr val="bg1"/>
                </a:solidFill>
              </a:rPr>
              <a:t>Logo</a:t>
            </a:r>
          </a:p>
          <a:p>
            <a:endParaRPr lang="en-CA" noProof="0" dirty="0"/>
          </a:p>
        </p:txBody>
      </p:sp>
      <p:sp>
        <p:nvSpPr>
          <p:cNvPr id="15" name="Picture Placeholder 29"/>
          <p:cNvSpPr>
            <a:spLocks noGrp="1"/>
          </p:cNvSpPr>
          <p:nvPr>
            <p:ph type="pic" sz="quarter" idx="25" hasCustomPrompt="1"/>
          </p:nvPr>
        </p:nvSpPr>
        <p:spPr>
          <a:xfrm>
            <a:off x="7818463" y="4249683"/>
            <a:ext cx="933120" cy="549275"/>
          </a:xfrm>
        </p:spPr>
        <p:txBody>
          <a:bodyPr/>
          <a:lstStyle>
            <a:lvl1pPr marL="0" marR="0" indent="0" algn="l" defTabSz="16255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777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>
              <a:spcBef>
                <a:spcPct val="0"/>
              </a:spcBef>
            </a:pPr>
            <a:r>
              <a:rPr lang="en-CA" sz="2133" noProof="0" dirty="0">
                <a:solidFill>
                  <a:schemeClr val="bg1"/>
                </a:solidFill>
              </a:rPr>
              <a:t>Co-brand</a:t>
            </a:r>
            <a:br>
              <a:rPr lang="en-CA" sz="2133" noProof="0" dirty="0">
                <a:solidFill>
                  <a:schemeClr val="bg1"/>
                </a:solidFill>
              </a:rPr>
            </a:br>
            <a:r>
              <a:rPr lang="en-CA" sz="2133" noProof="0" dirty="0">
                <a:solidFill>
                  <a:schemeClr val="bg1"/>
                </a:solidFill>
              </a:rPr>
              <a:t>Logo</a:t>
            </a:r>
          </a:p>
          <a:p>
            <a:endParaRPr lang="en-CA" noProof="0" dirty="0"/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1"/>
            <a:ext cx="8398127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556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CA" noProof="0" dirty="0"/>
              <a:t>Click to add subtitle</a:t>
            </a:r>
          </a:p>
        </p:txBody>
      </p:sp>
      <p:sp>
        <p:nvSpPr>
          <p:cNvPr id="17" name="Picture Placeholder 29"/>
          <p:cNvSpPr>
            <a:spLocks noGrp="1"/>
          </p:cNvSpPr>
          <p:nvPr>
            <p:ph type="pic" sz="quarter" idx="19" hasCustomPrompt="1"/>
          </p:nvPr>
        </p:nvSpPr>
        <p:spPr>
          <a:xfrm>
            <a:off x="3577119" y="1863917"/>
            <a:ext cx="907655" cy="549275"/>
          </a:xfrm>
        </p:spPr>
        <p:txBody>
          <a:bodyPr/>
          <a:lstStyle>
            <a:lvl1pPr marL="0" marR="0" indent="0" algn="l" defTabSz="16255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777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>
              <a:spcBef>
                <a:spcPct val="0"/>
              </a:spcBef>
            </a:pPr>
            <a:r>
              <a:rPr lang="en-CA" sz="2133" noProof="0" dirty="0">
                <a:solidFill>
                  <a:schemeClr val="bg1"/>
                </a:solidFill>
              </a:rPr>
              <a:t>Co-brand</a:t>
            </a:r>
            <a:br>
              <a:rPr lang="en-CA" sz="2133" noProof="0" dirty="0">
                <a:solidFill>
                  <a:schemeClr val="bg1"/>
                </a:solidFill>
              </a:rPr>
            </a:br>
            <a:r>
              <a:rPr lang="en-CA" sz="2133" noProof="0" dirty="0">
                <a:solidFill>
                  <a:schemeClr val="bg1"/>
                </a:solidFill>
              </a:rPr>
              <a:t>Logo</a:t>
            </a:r>
          </a:p>
          <a:p>
            <a:endParaRPr lang="en-CA" noProof="0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3897561385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green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9" y="317502"/>
            <a:ext cx="8391525" cy="334099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CA" noProof="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240000" y="1705968"/>
            <a:ext cx="2667088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CA" sz="1956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378000" y="1700214"/>
            <a:ext cx="2670000" cy="597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CA" sz="1956" noProof="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6086475" y="1705968"/>
            <a:ext cx="2687891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CA" sz="1956" noProof="0" dirty="0">
              <a:solidFill>
                <a:schemeClr val="bg1"/>
              </a:solidFill>
            </a:endParaRP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244285" y="1851441"/>
            <a:ext cx="2655433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777"/>
              </a:spcAft>
              <a:defRPr/>
            </a:lvl2pPr>
            <a:lvl3pPr marL="0" indent="0">
              <a:spcAft>
                <a:spcPts val="1777"/>
              </a:spcAft>
              <a:buNone/>
              <a:defRPr/>
            </a:lvl3pPr>
            <a:lvl4pPr marL="313584" indent="-313584">
              <a:spcAft>
                <a:spcPts val="1777"/>
              </a:spcAft>
              <a:buFont typeface="Arial" panose="020B0604020202020204" pitchFamily="34" charset="0"/>
              <a:buChar char="•"/>
              <a:defRPr/>
            </a:lvl4pPr>
            <a:lvl5pPr marL="633568" indent="-313584">
              <a:spcAft>
                <a:spcPts val="1777"/>
              </a:spcAft>
              <a:defRPr baseline="0"/>
            </a:lvl5pPr>
            <a:lvl6pPr marL="633568" indent="-313584">
              <a:spcAft>
                <a:spcPts val="1777"/>
              </a:spcAft>
              <a:buFont typeface="Verdana" panose="020B0604030504040204" pitchFamily="34" charset="0"/>
              <a:buChar char="−"/>
              <a:defRPr/>
            </a:lvl6pPr>
            <a:lvl7pPr marL="633568" indent="-313584">
              <a:spcAft>
                <a:spcPts val="1777"/>
              </a:spcAft>
              <a:defRPr/>
            </a:lvl7pPr>
            <a:lvl8pPr marL="633568" indent="-313584">
              <a:spcAft>
                <a:spcPts val="1777"/>
              </a:spcAft>
              <a:defRPr/>
            </a:lvl8pPr>
            <a:lvl9pPr marL="633568" indent="-313584">
              <a:spcAft>
                <a:spcPts val="1777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378000" y="1851441"/>
            <a:ext cx="2670000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777"/>
              </a:spcAft>
              <a:defRPr/>
            </a:lvl2pPr>
            <a:lvl3pPr marL="0" indent="0">
              <a:spcAft>
                <a:spcPts val="1777"/>
              </a:spcAft>
              <a:buNone/>
              <a:defRPr/>
            </a:lvl3pPr>
            <a:lvl4pPr marL="313584" indent="-313584">
              <a:spcAft>
                <a:spcPts val="1777"/>
              </a:spcAft>
              <a:buFont typeface="Arial" panose="020B0604020202020204" pitchFamily="34" charset="0"/>
              <a:buChar char="•"/>
              <a:defRPr/>
            </a:lvl4pPr>
            <a:lvl5pPr marL="633568" indent="-313584">
              <a:spcAft>
                <a:spcPts val="1777"/>
              </a:spcAft>
              <a:defRPr baseline="0"/>
            </a:lvl5pPr>
            <a:lvl6pPr marL="633568" indent="-313584">
              <a:spcAft>
                <a:spcPts val="1777"/>
              </a:spcAft>
              <a:buFont typeface="Verdana" panose="020B0604030504040204" pitchFamily="34" charset="0"/>
              <a:buChar char="−"/>
              <a:defRPr/>
            </a:lvl6pPr>
            <a:lvl7pPr marL="633568" indent="-313584">
              <a:spcAft>
                <a:spcPts val="1777"/>
              </a:spcAft>
              <a:defRPr/>
            </a:lvl7pPr>
            <a:lvl8pPr marL="633568" indent="-313584">
              <a:spcAft>
                <a:spcPts val="1777"/>
              </a:spcAft>
              <a:defRPr/>
            </a:lvl8pPr>
            <a:lvl9pPr marL="633568" indent="-313584">
              <a:spcAft>
                <a:spcPts val="1777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6096000" y="1851441"/>
            <a:ext cx="2678365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777"/>
              </a:spcAft>
              <a:defRPr/>
            </a:lvl2pPr>
            <a:lvl3pPr marL="0" indent="0">
              <a:spcAft>
                <a:spcPts val="1777"/>
              </a:spcAft>
              <a:buNone/>
              <a:defRPr/>
            </a:lvl3pPr>
            <a:lvl4pPr marL="313584" indent="-313584">
              <a:spcAft>
                <a:spcPts val="1777"/>
              </a:spcAft>
              <a:buFont typeface="Arial" panose="020B0604020202020204" pitchFamily="34" charset="0"/>
              <a:buChar char="•"/>
              <a:defRPr/>
            </a:lvl4pPr>
            <a:lvl5pPr marL="633568" indent="-313584">
              <a:spcAft>
                <a:spcPts val="1777"/>
              </a:spcAft>
              <a:defRPr baseline="0"/>
            </a:lvl5pPr>
            <a:lvl6pPr marL="633568" indent="-313584">
              <a:spcAft>
                <a:spcPts val="1777"/>
              </a:spcAft>
              <a:buFont typeface="Verdana" panose="020B0604030504040204" pitchFamily="34" charset="0"/>
              <a:buChar char="−"/>
              <a:defRPr/>
            </a:lvl6pPr>
            <a:lvl7pPr marL="633568" indent="-313584">
              <a:spcAft>
                <a:spcPts val="1777"/>
              </a:spcAft>
              <a:defRPr/>
            </a:lvl7pPr>
            <a:lvl8pPr marL="633568" indent="-313584">
              <a:spcAft>
                <a:spcPts val="1777"/>
              </a:spcAft>
              <a:defRPr/>
            </a:lvl8pPr>
            <a:lvl9pPr marL="633568" indent="-313584">
              <a:spcAft>
                <a:spcPts val="1777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7" y="651601"/>
            <a:ext cx="8371763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556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CA" noProof="0" dirty="0"/>
              <a:t>Click to add subtitle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1735867472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9" y="317502"/>
            <a:ext cx="8391525" cy="334099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CA" noProof="0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78000" y="2556000"/>
            <a:ext cx="1944000" cy="33948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777"/>
              </a:spcAft>
              <a:defRPr/>
            </a:lvl2pPr>
            <a:lvl3pPr marL="0" indent="0">
              <a:spcAft>
                <a:spcPts val="1777"/>
              </a:spcAft>
              <a:buNone/>
              <a:defRPr/>
            </a:lvl3pPr>
            <a:lvl4pPr marL="313584" indent="-313584">
              <a:spcAft>
                <a:spcPts val="1777"/>
              </a:spcAft>
              <a:buFont typeface="Arial" panose="020B0604020202020204" pitchFamily="34" charset="0"/>
              <a:buChar char="•"/>
              <a:defRPr/>
            </a:lvl4pPr>
            <a:lvl5pPr marL="633568" indent="-313584">
              <a:spcAft>
                <a:spcPts val="1777"/>
              </a:spcAft>
              <a:defRPr baseline="0"/>
            </a:lvl5pPr>
            <a:lvl6pPr marL="633568" indent="-313584">
              <a:spcAft>
                <a:spcPts val="1777"/>
              </a:spcAft>
              <a:buFont typeface="Verdana" panose="020B0604030504040204" pitchFamily="34" charset="0"/>
              <a:buChar char="−"/>
              <a:defRPr/>
            </a:lvl6pPr>
            <a:lvl7pPr marL="633568" indent="-313584">
              <a:spcAft>
                <a:spcPts val="1777"/>
              </a:spcAft>
              <a:defRPr/>
            </a:lvl7pPr>
            <a:lvl8pPr marL="633568" indent="-313584">
              <a:spcAft>
                <a:spcPts val="1777"/>
              </a:spcAft>
              <a:defRPr/>
            </a:lvl8pPr>
            <a:lvl9pPr marL="633568" indent="-313584">
              <a:spcAft>
                <a:spcPts val="1777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6822627" y="2556000"/>
            <a:ext cx="1944000" cy="33948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777"/>
              </a:spcAft>
              <a:defRPr/>
            </a:lvl2pPr>
            <a:lvl3pPr marL="0" indent="0">
              <a:spcAft>
                <a:spcPts val="1777"/>
              </a:spcAft>
              <a:buNone/>
              <a:defRPr/>
            </a:lvl3pPr>
            <a:lvl4pPr marL="313584" indent="-313584">
              <a:spcAft>
                <a:spcPts val="1777"/>
              </a:spcAft>
              <a:buFont typeface="Arial" panose="020B0604020202020204" pitchFamily="34" charset="0"/>
              <a:buChar char="•"/>
              <a:defRPr/>
            </a:lvl4pPr>
            <a:lvl5pPr marL="633568" indent="-313584">
              <a:spcAft>
                <a:spcPts val="1777"/>
              </a:spcAft>
              <a:defRPr baseline="0"/>
            </a:lvl5pPr>
            <a:lvl6pPr marL="633568" indent="-313584">
              <a:spcAft>
                <a:spcPts val="1777"/>
              </a:spcAft>
              <a:buFont typeface="Verdana" panose="020B0604030504040204" pitchFamily="34" charset="0"/>
              <a:buChar char="−"/>
              <a:defRPr/>
            </a:lvl6pPr>
            <a:lvl7pPr marL="633568" indent="-313584">
              <a:spcAft>
                <a:spcPts val="1777"/>
              </a:spcAft>
              <a:defRPr/>
            </a:lvl7pPr>
            <a:lvl8pPr marL="633568" indent="-313584">
              <a:spcAft>
                <a:spcPts val="1777"/>
              </a:spcAft>
              <a:defRPr/>
            </a:lvl8pPr>
            <a:lvl9pPr marL="633568" indent="-313584">
              <a:spcAft>
                <a:spcPts val="1777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2526209" y="2556000"/>
            <a:ext cx="1944000" cy="33948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777"/>
              </a:spcAft>
              <a:defRPr/>
            </a:lvl2pPr>
            <a:lvl3pPr marL="0" indent="0">
              <a:spcAft>
                <a:spcPts val="1777"/>
              </a:spcAft>
              <a:buNone/>
              <a:defRPr/>
            </a:lvl3pPr>
            <a:lvl4pPr marL="313584" indent="-313584">
              <a:spcAft>
                <a:spcPts val="1777"/>
              </a:spcAft>
              <a:buFont typeface="Arial" panose="020B0604020202020204" pitchFamily="34" charset="0"/>
              <a:buChar char="•"/>
              <a:defRPr/>
            </a:lvl4pPr>
            <a:lvl5pPr marL="633568" indent="-313584">
              <a:spcAft>
                <a:spcPts val="1777"/>
              </a:spcAft>
              <a:defRPr baseline="0"/>
            </a:lvl5pPr>
            <a:lvl6pPr marL="633568" indent="-313584">
              <a:spcAft>
                <a:spcPts val="1777"/>
              </a:spcAft>
              <a:buFont typeface="Verdana" panose="020B0604030504040204" pitchFamily="34" charset="0"/>
              <a:buChar char="−"/>
              <a:defRPr/>
            </a:lvl6pPr>
            <a:lvl7pPr marL="633568" indent="-313584">
              <a:spcAft>
                <a:spcPts val="1777"/>
              </a:spcAft>
              <a:defRPr/>
            </a:lvl7pPr>
            <a:lvl8pPr marL="633568" indent="-313584">
              <a:spcAft>
                <a:spcPts val="1777"/>
              </a:spcAft>
              <a:defRPr/>
            </a:lvl8pPr>
            <a:lvl9pPr marL="633568" indent="-313584">
              <a:spcAft>
                <a:spcPts val="1777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4674419" y="2556000"/>
            <a:ext cx="1944000" cy="33948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777"/>
              </a:spcAft>
              <a:defRPr/>
            </a:lvl2pPr>
            <a:lvl3pPr marL="0" indent="0">
              <a:spcAft>
                <a:spcPts val="1777"/>
              </a:spcAft>
              <a:buNone/>
              <a:defRPr/>
            </a:lvl3pPr>
            <a:lvl4pPr marL="313584" indent="-313584">
              <a:spcAft>
                <a:spcPts val="1777"/>
              </a:spcAft>
              <a:buFont typeface="Arial" panose="020B0604020202020204" pitchFamily="34" charset="0"/>
              <a:buChar char="•"/>
              <a:defRPr/>
            </a:lvl4pPr>
            <a:lvl5pPr marL="633568" indent="-313584">
              <a:spcAft>
                <a:spcPts val="1777"/>
              </a:spcAft>
              <a:defRPr baseline="0"/>
            </a:lvl5pPr>
            <a:lvl6pPr marL="633568" indent="-313584">
              <a:spcAft>
                <a:spcPts val="1777"/>
              </a:spcAft>
              <a:buFont typeface="Verdana" panose="020B0604030504040204" pitchFamily="34" charset="0"/>
              <a:buChar char="−"/>
              <a:defRPr/>
            </a:lvl6pPr>
            <a:lvl7pPr marL="633568" indent="-313584">
              <a:spcAft>
                <a:spcPts val="1777"/>
              </a:spcAft>
              <a:defRPr/>
            </a:lvl7pPr>
            <a:lvl8pPr marL="633568" indent="-313584">
              <a:spcAft>
                <a:spcPts val="1777"/>
              </a:spcAft>
              <a:defRPr/>
            </a:lvl8pPr>
            <a:lvl9pPr marL="633568" indent="-313584">
              <a:spcAft>
                <a:spcPts val="1777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1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556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CA" noProof="0" dirty="0"/>
              <a:t>Click to add subtitle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2912430734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column icon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1"/>
            <a:ext cx="8391527" cy="37019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CA" noProof="0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78000" y="2556000"/>
            <a:ext cx="1944000" cy="3394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>
              <a:spcAft>
                <a:spcPts val="1777"/>
              </a:spcAft>
              <a:defRPr>
                <a:solidFill>
                  <a:schemeClr val="bg1"/>
                </a:solidFill>
              </a:defRPr>
            </a:lvl2pPr>
            <a:lvl3pPr marL="0" indent="0">
              <a:spcAft>
                <a:spcPts val="1777"/>
              </a:spcAft>
              <a:buNone/>
              <a:defRPr>
                <a:solidFill>
                  <a:schemeClr val="bg1"/>
                </a:solidFill>
              </a:defRPr>
            </a:lvl3pPr>
            <a:lvl4pPr marL="313584" indent="-313584">
              <a:spcAft>
                <a:spcPts val="1777"/>
              </a:spcAft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633568" indent="-313584">
              <a:spcAft>
                <a:spcPts val="1777"/>
              </a:spcAft>
              <a:defRPr baseline="0">
                <a:solidFill>
                  <a:schemeClr val="bg1"/>
                </a:solidFill>
              </a:defRPr>
            </a:lvl5pPr>
            <a:lvl6pPr marL="633568" indent="-313584">
              <a:spcAft>
                <a:spcPts val="1777"/>
              </a:spcAft>
              <a:buFont typeface="Verdana" panose="020B0604030504040204" pitchFamily="34" charset="0"/>
              <a:buChar char="−"/>
              <a:defRPr>
                <a:solidFill>
                  <a:schemeClr val="bg1"/>
                </a:solidFill>
              </a:defRPr>
            </a:lvl6pPr>
            <a:lvl7pPr marL="633568" indent="-313584">
              <a:spcAft>
                <a:spcPts val="1777"/>
              </a:spcAft>
              <a:defRPr>
                <a:solidFill>
                  <a:schemeClr val="bg1"/>
                </a:solidFill>
              </a:defRPr>
            </a:lvl7pPr>
            <a:lvl8pPr marL="633568" indent="-313584">
              <a:spcAft>
                <a:spcPts val="1777"/>
              </a:spcAft>
              <a:defRPr>
                <a:solidFill>
                  <a:schemeClr val="bg1"/>
                </a:solidFill>
              </a:defRPr>
            </a:lvl8pPr>
            <a:lvl9pPr marL="633568" indent="-313584">
              <a:spcAft>
                <a:spcPts val="1777"/>
              </a:spcAft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6825564" y="2556000"/>
            <a:ext cx="1944000" cy="3394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>
              <a:spcAft>
                <a:spcPts val="1777"/>
              </a:spcAft>
              <a:defRPr>
                <a:solidFill>
                  <a:schemeClr val="bg1"/>
                </a:solidFill>
              </a:defRPr>
            </a:lvl2pPr>
            <a:lvl3pPr marL="0" indent="0">
              <a:spcAft>
                <a:spcPts val="1777"/>
              </a:spcAft>
              <a:buNone/>
              <a:defRPr>
                <a:solidFill>
                  <a:schemeClr val="bg1"/>
                </a:solidFill>
              </a:defRPr>
            </a:lvl3pPr>
            <a:lvl4pPr marL="313584" indent="-313584">
              <a:spcAft>
                <a:spcPts val="1777"/>
              </a:spcAft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633568" indent="-313584">
              <a:spcAft>
                <a:spcPts val="1777"/>
              </a:spcAft>
              <a:defRPr baseline="0">
                <a:solidFill>
                  <a:schemeClr val="bg1"/>
                </a:solidFill>
              </a:defRPr>
            </a:lvl5pPr>
            <a:lvl6pPr marL="633568" indent="-313584">
              <a:spcAft>
                <a:spcPts val="1777"/>
              </a:spcAft>
              <a:buFont typeface="Verdana" panose="020B0604030504040204" pitchFamily="34" charset="0"/>
              <a:buChar char="−"/>
              <a:defRPr>
                <a:solidFill>
                  <a:schemeClr val="bg1"/>
                </a:solidFill>
              </a:defRPr>
            </a:lvl6pPr>
            <a:lvl7pPr marL="633568" indent="-313584">
              <a:spcAft>
                <a:spcPts val="1777"/>
              </a:spcAft>
              <a:defRPr>
                <a:solidFill>
                  <a:schemeClr val="bg1"/>
                </a:solidFill>
              </a:defRPr>
            </a:lvl7pPr>
            <a:lvl8pPr marL="633568" indent="-313584">
              <a:spcAft>
                <a:spcPts val="1777"/>
              </a:spcAft>
              <a:defRPr>
                <a:solidFill>
                  <a:schemeClr val="bg1"/>
                </a:solidFill>
              </a:defRPr>
            </a:lvl8pPr>
            <a:lvl9pPr marL="633568" indent="-313584">
              <a:spcAft>
                <a:spcPts val="1777"/>
              </a:spcAft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2527188" y="2556000"/>
            <a:ext cx="1944000" cy="3394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>
              <a:spcAft>
                <a:spcPts val="1777"/>
              </a:spcAft>
              <a:defRPr>
                <a:solidFill>
                  <a:schemeClr val="bg1"/>
                </a:solidFill>
              </a:defRPr>
            </a:lvl2pPr>
            <a:lvl3pPr marL="0" indent="0">
              <a:spcAft>
                <a:spcPts val="1777"/>
              </a:spcAft>
              <a:buNone/>
              <a:defRPr>
                <a:solidFill>
                  <a:schemeClr val="bg1"/>
                </a:solidFill>
              </a:defRPr>
            </a:lvl3pPr>
            <a:lvl4pPr marL="313584" indent="-313584">
              <a:spcAft>
                <a:spcPts val="1777"/>
              </a:spcAft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633568" indent="-313584">
              <a:spcAft>
                <a:spcPts val="1777"/>
              </a:spcAft>
              <a:defRPr baseline="0">
                <a:solidFill>
                  <a:schemeClr val="bg1"/>
                </a:solidFill>
              </a:defRPr>
            </a:lvl5pPr>
            <a:lvl6pPr marL="633568" indent="-313584">
              <a:spcAft>
                <a:spcPts val="1777"/>
              </a:spcAft>
              <a:buFont typeface="Verdana" panose="020B0604030504040204" pitchFamily="34" charset="0"/>
              <a:buChar char="−"/>
              <a:defRPr>
                <a:solidFill>
                  <a:schemeClr val="bg1"/>
                </a:solidFill>
              </a:defRPr>
            </a:lvl6pPr>
            <a:lvl7pPr marL="633568" indent="-313584">
              <a:spcAft>
                <a:spcPts val="1777"/>
              </a:spcAft>
              <a:defRPr>
                <a:solidFill>
                  <a:schemeClr val="bg1"/>
                </a:solidFill>
              </a:defRPr>
            </a:lvl7pPr>
            <a:lvl8pPr marL="633568" indent="-313584">
              <a:spcAft>
                <a:spcPts val="1777"/>
              </a:spcAft>
              <a:defRPr>
                <a:solidFill>
                  <a:schemeClr val="bg1"/>
                </a:solidFill>
              </a:defRPr>
            </a:lvl8pPr>
            <a:lvl9pPr marL="633568" indent="-313584">
              <a:spcAft>
                <a:spcPts val="1777"/>
              </a:spcAft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4676376" y="2556000"/>
            <a:ext cx="1944000" cy="3394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>
              <a:spcAft>
                <a:spcPts val="1777"/>
              </a:spcAft>
              <a:defRPr>
                <a:solidFill>
                  <a:schemeClr val="bg1"/>
                </a:solidFill>
              </a:defRPr>
            </a:lvl2pPr>
            <a:lvl3pPr marL="0" indent="0">
              <a:spcAft>
                <a:spcPts val="1777"/>
              </a:spcAft>
              <a:buNone/>
              <a:defRPr>
                <a:solidFill>
                  <a:schemeClr val="bg1"/>
                </a:solidFill>
              </a:defRPr>
            </a:lvl3pPr>
            <a:lvl4pPr marL="313584" indent="-313584">
              <a:spcAft>
                <a:spcPts val="1777"/>
              </a:spcAft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633568" indent="-313584">
              <a:spcAft>
                <a:spcPts val="1777"/>
              </a:spcAft>
              <a:defRPr baseline="0">
                <a:solidFill>
                  <a:schemeClr val="bg1"/>
                </a:solidFill>
              </a:defRPr>
            </a:lvl5pPr>
            <a:lvl6pPr marL="633568" indent="-313584">
              <a:spcAft>
                <a:spcPts val="1777"/>
              </a:spcAft>
              <a:buFont typeface="Verdana" panose="020B0604030504040204" pitchFamily="34" charset="0"/>
              <a:buChar char="−"/>
              <a:defRPr>
                <a:solidFill>
                  <a:schemeClr val="bg1"/>
                </a:solidFill>
              </a:defRPr>
            </a:lvl6pPr>
            <a:lvl7pPr marL="633568" indent="-313584">
              <a:spcAft>
                <a:spcPts val="1777"/>
              </a:spcAft>
              <a:defRPr>
                <a:solidFill>
                  <a:schemeClr val="bg1"/>
                </a:solidFill>
              </a:defRPr>
            </a:lvl7pPr>
            <a:lvl8pPr marL="633568" indent="-313584">
              <a:spcAft>
                <a:spcPts val="1777"/>
              </a:spcAft>
              <a:defRPr>
                <a:solidFill>
                  <a:schemeClr val="bg1"/>
                </a:solidFill>
              </a:defRPr>
            </a:lvl8pPr>
            <a:lvl9pPr marL="633568" indent="-313584">
              <a:spcAft>
                <a:spcPts val="1777"/>
              </a:spcAft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87695"/>
            <a:ext cx="8391527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556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CA" noProof="0" dirty="0"/>
              <a:t>Click to add subtitle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bg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bg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376237" y="6477001"/>
            <a:ext cx="4016376" cy="2012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spcBef>
                <a:spcPts val="1067"/>
              </a:spcBef>
              <a:buSzPct val="100000"/>
              <a:buFont typeface="Arial"/>
              <a:buNone/>
            </a:pPr>
            <a:r>
              <a:rPr lang="en-CA" sz="1156" noProof="0" dirty="0">
                <a:solidFill>
                  <a:schemeClr val="bg1"/>
                </a:solidFill>
              </a:rPr>
              <a:t>© Deloitte LLP and affiliated entities.</a:t>
            </a:r>
          </a:p>
        </p:txBody>
      </p:sp>
    </p:spTree>
    <p:extLst>
      <p:ext uri="{BB962C8B-B14F-4D97-AF65-F5344CB8AC3E}">
        <p14:creationId xmlns:p14="http://schemas.microsoft.com/office/powerpoint/2010/main" val="4044370876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1 column text with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1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556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CA" noProof="0" dirty="0"/>
              <a:t>Click to add subtitle</a:t>
            </a: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0"/>
            <a:ext cx="8391525" cy="3341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CA" noProof="0" dirty="0"/>
              <a:t>Click to add title</a:t>
            </a:r>
          </a:p>
        </p:txBody>
      </p:sp>
      <p:sp>
        <p:nvSpPr>
          <p:cNvPr id="10" name="Text Placeholder 18"/>
          <p:cNvSpPr>
            <a:spLocks noGrp="1"/>
          </p:cNvSpPr>
          <p:nvPr>
            <p:ph idx="1"/>
          </p:nvPr>
        </p:nvSpPr>
        <p:spPr>
          <a:xfrm>
            <a:off x="376237" y="1665289"/>
            <a:ext cx="4195763" cy="47164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4167089491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CA" noProof="0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324227870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Circle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2502000" y="1368000"/>
            <a:ext cx="4140000" cy="414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108000" tIns="108000" rIns="108000" bIns="108000" anchor="ctr" anchorCtr="0">
            <a:normAutofit/>
          </a:bodyPr>
          <a:lstStyle>
            <a:lvl1pPr algn="ctr">
              <a:lnSpc>
                <a:spcPts val="7466"/>
              </a:lnSpc>
              <a:defRPr sz="6400" b="0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CA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376240" y="5864230"/>
            <a:ext cx="4195761" cy="50564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844">
                <a:solidFill>
                  <a:schemeClr val="tx1"/>
                </a:solidFill>
              </a:defRPr>
            </a:lvl1pPr>
            <a:lvl2pPr marL="812760" indent="0" algn="ctr">
              <a:buNone/>
              <a:defRPr sz="3556"/>
            </a:lvl2pPr>
            <a:lvl3pPr marL="1625519" indent="0" algn="ctr">
              <a:buNone/>
              <a:defRPr sz="3200"/>
            </a:lvl3pPr>
            <a:lvl4pPr marL="2438278" indent="0" algn="ctr">
              <a:buNone/>
              <a:defRPr sz="2844"/>
            </a:lvl4pPr>
            <a:lvl5pPr marL="3251037" indent="0" algn="ctr">
              <a:buNone/>
              <a:defRPr sz="2844"/>
            </a:lvl5pPr>
            <a:lvl6pPr marL="4063797" indent="0" algn="ctr">
              <a:buNone/>
              <a:defRPr sz="2844"/>
            </a:lvl6pPr>
            <a:lvl7pPr marL="4876557" indent="0" algn="ctr">
              <a:buNone/>
              <a:defRPr sz="2844"/>
            </a:lvl7pPr>
            <a:lvl8pPr marL="5689315" indent="0" algn="ctr">
              <a:buNone/>
              <a:defRPr sz="2844"/>
            </a:lvl8pPr>
            <a:lvl9pPr marL="6502075" indent="0" algn="ctr">
              <a:buNone/>
              <a:defRPr sz="2844"/>
            </a:lvl9pPr>
          </a:lstStyle>
          <a:p>
            <a:r>
              <a:rPr lang="en-US" noProof="0"/>
              <a:t>Click to edit Master subtitle style</a:t>
            </a:r>
            <a:endParaRPr lang="en-CA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76237" y="6381750"/>
            <a:ext cx="4195763" cy="29845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777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377991" y="378001"/>
            <a:ext cx="1620000" cy="307976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8" name="Oval 5"/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0" name="Freeform 6"/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2" name="Freeform 8"/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3" name="Rectangle 9"/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5" name="Freeform 11"/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6" name="Freeform 12"/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7" name="Freeform 13"/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8" name="Freeform 14"/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sz="3200" noProof="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8162802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2393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green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76238" y="1705670"/>
            <a:ext cx="7905751" cy="1592403"/>
          </a:xfrm>
        </p:spPr>
        <p:txBody>
          <a:bodyPr anchor="b"/>
          <a:lstStyle>
            <a:lvl1pPr>
              <a:lnSpc>
                <a:spcPct val="95000"/>
              </a:lnSpc>
              <a:defRPr sz="6844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CA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6238" y="3429000"/>
            <a:ext cx="7905751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6844">
                <a:solidFill>
                  <a:schemeClr val="bg1"/>
                </a:solidFill>
              </a:defRPr>
            </a:lvl1pPr>
            <a:lvl2pPr marL="81276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51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278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037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3797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557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315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075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bg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bg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376237" y="6477001"/>
            <a:ext cx="4016376" cy="2012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spcBef>
                <a:spcPts val="1067"/>
              </a:spcBef>
              <a:buSzPct val="100000"/>
              <a:buFont typeface="Arial"/>
              <a:buNone/>
            </a:pPr>
            <a:r>
              <a:rPr lang="en-CA" sz="1156" noProof="0" dirty="0">
                <a:solidFill>
                  <a:schemeClr val="bg1"/>
                </a:solidFill>
              </a:rPr>
              <a:t>© Deloitte LLP and affiliated entities.</a:t>
            </a:r>
          </a:p>
        </p:txBody>
      </p:sp>
    </p:spTree>
    <p:extLst>
      <p:ext uri="{BB962C8B-B14F-4D97-AF65-F5344CB8AC3E}">
        <p14:creationId xmlns:p14="http://schemas.microsoft.com/office/powerpoint/2010/main" val="210457412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dark green">
    <p:bg bwMode="gray"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76238" y="1705670"/>
            <a:ext cx="7905751" cy="1592403"/>
          </a:xfrm>
        </p:spPr>
        <p:txBody>
          <a:bodyPr anchor="b"/>
          <a:lstStyle>
            <a:lvl1pPr>
              <a:lnSpc>
                <a:spcPct val="95000"/>
              </a:lnSpc>
              <a:defRPr sz="6844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CA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6237" y="3429000"/>
            <a:ext cx="7908051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6844">
                <a:solidFill>
                  <a:schemeClr val="bg1"/>
                </a:solidFill>
              </a:defRPr>
            </a:lvl1pPr>
            <a:lvl2pPr marL="81276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51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278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037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3797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557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315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075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bg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bg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376237" y="6477001"/>
            <a:ext cx="4016376" cy="2012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spcBef>
                <a:spcPts val="1067"/>
              </a:spcBef>
              <a:buSzPct val="100000"/>
              <a:buFont typeface="Arial"/>
              <a:buNone/>
            </a:pPr>
            <a:r>
              <a:rPr lang="en-CA" sz="1156" noProof="0" dirty="0">
                <a:solidFill>
                  <a:schemeClr val="bg1"/>
                </a:solidFill>
              </a:rPr>
              <a:t>© Deloitte LLP and affiliated entities.</a:t>
            </a:r>
          </a:p>
        </p:txBody>
      </p:sp>
    </p:spTree>
    <p:extLst>
      <p:ext uri="{BB962C8B-B14F-4D97-AF65-F5344CB8AC3E}">
        <p14:creationId xmlns:p14="http://schemas.microsoft.com/office/powerpoint/2010/main" val="197648263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blue">
    <p:bg bwMode="gray"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76238" y="1705670"/>
            <a:ext cx="7905751" cy="1592403"/>
          </a:xfrm>
        </p:spPr>
        <p:txBody>
          <a:bodyPr anchor="b"/>
          <a:lstStyle>
            <a:lvl1pPr>
              <a:lnSpc>
                <a:spcPct val="95000"/>
              </a:lnSpc>
              <a:defRPr sz="6844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CA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6238" y="3429000"/>
            <a:ext cx="7905751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6844">
                <a:solidFill>
                  <a:schemeClr val="bg1"/>
                </a:solidFill>
              </a:defRPr>
            </a:lvl1pPr>
            <a:lvl2pPr marL="81276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51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278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037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3797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557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315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075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bg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bg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376237" y="6477001"/>
            <a:ext cx="4016376" cy="2012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spcBef>
                <a:spcPts val="1067"/>
              </a:spcBef>
              <a:buSzPct val="100000"/>
              <a:buFont typeface="Arial"/>
              <a:buNone/>
            </a:pPr>
            <a:r>
              <a:rPr lang="en-CA" sz="1156" noProof="0" dirty="0">
                <a:solidFill>
                  <a:schemeClr val="bg1"/>
                </a:solidFill>
              </a:rPr>
              <a:t>© Deloitte LLP and affiliated entities.</a:t>
            </a:r>
          </a:p>
        </p:txBody>
      </p:sp>
    </p:spTree>
    <p:extLst>
      <p:ext uri="{BB962C8B-B14F-4D97-AF65-F5344CB8AC3E}">
        <p14:creationId xmlns:p14="http://schemas.microsoft.com/office/powerpoint/2010/main" val="1654021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dark blue">
    <p:bg bwMode="gray"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76238" y="1705670"/>
            <a:ext cx="7905751" cy="1592403"/>
          </a:xfrm>
        </p:spPr>
        <p:txBody>
          <a:bodyPr anchor="b"/>
          <a:lstStyle>
            <a:lvl1pPr>
              <a:lnSpc>
                <a:spcPct val="95000"/>
              </a:lnSpc>
              <a:defRPr sz="6844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CA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6238" y="3429000"/>
            <a:ext cx="7905751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6844">
                <a:solidFill>
                  <a:schemeClr val="bg1"/>
                </a:solidFill>
              </a:defRPr>
            </a:lvl1pPr>
            <a:lvl2pPr marL="81276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51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278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037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3797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557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315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075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bg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bg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376237" y="6477001"/>
            <a:ext cx="4016376" cy="2012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spcBef>
                <a:spcPts val="1067"/>
              </a:spcBef>
              <a:buSzPct val="100000"/>
              <a:buFont typeface="Arial"/>
              <a:buNone/>
            </a:pPr>
            <a:r>
              <a:rPr lang="en-CA" sz="1156" noProof="0" dirty="0">
                <a:solidFill>
                  <a:schemeClr val="bg1"/>
                </a:solidFill>
              </a:rPr>
              <a:t>© Deloitte LLP and affiliated entities.</a:t>
            </a:r>
          </a:p>
        </p:txBody>
      </p:sp>
    </p:spTree>
    <p:extLst>
      <p:ext uri="{BB962C8B-B14F-4D97-AF65-F5344CB8AC3E}">
        <p14:creationId xmlns:p14="http://schemas.microsoft.com/office/powerpoint/2010/main" val="1272371442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black">
    <p:bg bwMode="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76238" y="1705670"/>
            <a:ext cx="7905751" cy="1592403"/>
          </a:xfrm>
        </p:spPr>
        <p:txBody>
          <a:bodyPr anchor="b"/>
          <a:lstStyle>
            <a:lvl1pPr>
              <a:lnSpc>
                <a:spcPct val="95000"/>
              </a:lnSpc>
              <a:defRPr sz="6844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CA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6238" y="3429000"/>
            <a:ext cx="7905751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6844">
                <a:solidFill>
                  <a:schemeClr val="bg1"/>
                </a:solidFill>
              </a:defRPr>
            </a:lvl1pPr>
            <a:lvl2pPr marL="81276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51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278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037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3797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557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315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075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bg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bg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376237" y="6477001"/>
            <a:ext cx="4016376" cy="2012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spcBef>
                <a:spcPts val="1067"/>
              </a:spcBef>
              <a:buSzPct val="100000"/>
              <a:buFont typeface="Arial"/>
              <a:buNone/>
            </a:pPr>
            <a:r>
              <a:rPr lang="en-CA" sz="1156" noProof="0" dirty="0">
                <a:solidFill>
                  <a:schemeClr val="bg1"/>
                </a:solidFill>
              </a:rPr>
              <a:t>© Deloitte LLP and affiliated entities.</a:t>
            </a:r>
          </a:p>
        </p:txBody>
      </p:sp>
    </p:spTree>
    <p:extLst>
      <p:ext uri="{BB962C8B-B14F-4D97-AF65-F5344CB8AC3E}">
        <p14:creationId xmlns:p14="http://schemas.microsoft.com/office/powerpoint/2010/main" val="1936978992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vmlDrawing" Target="../drawings/vmlDrawing1.v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ags" Target="../tags/tag2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0" Type="http://schemas.openxmlformats.org/officeDocument/2006/relationships/slideLayout" Target="../slideLayouts/slideLayout20.xml"/><Relationship Id="rId41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43"/>
            </p:custDataLst>
            <p:extLst>
              <p:ext uri="{D42A27DB-BD31-4B8C-83A1-F6EECF244321}">
                <p14:modId xmlns:p14="http://schemas.microsoft.com/office/powerpoint/2010/main" val="166891810"/>
              </p:ext>
            </p:ext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0" name="think-cell Slide" r:id="rId44" imgW="270" imgH="270" progId="TCLayout.ActiveDocument.1">
                  <p:embed/>
                </p:oleObj>
              </mc:Choice>
              <mc:Fallback>
                <p:oleObj name="think-cell Slide" r:id="rId4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76239" y="317502"/>
            <a:ext cx="8391525" cy="6921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 to edit Master title style</a:t>
            </a:r>
            <a:endParaRPr lang="en-CA" noProof="0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376237" y="6477001"/>
            <a:ext cx="4016376" cy="2012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spcBef>
                <a:spcPts val="1067"/>
              </a:spcBef>
              <a:buSzPct val="100000"/>
              <a:buFont typeface="Arial"/>
              <a:buNone/>
            </a:pPr>
            <a:r>
              <a:rPr lang="en-CA" sz="1156" noProof="0" dirty="0">
                <a:solidFill>
                  <a:schemeClr val="tx1"/>
                </a:solidFill>
              </a:rPr>
              <a:t>© Deloitte LLP and affiliated entities.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idx="1"/>
          </p:nvPr>
        </p:nvSpPr>
        <p:spPr>
          <a:xfrm>
            <a:off x="376238" y="1665289"/>
            <a:ext cx="8391525" cy="47164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99860" y="6477001"/>
            <a:ext cx="1920240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r>
              <a:rPr lang="en-CA" noProof="0" dirty="0"/>
              <a:t>Go to "Insert Tab" to insert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7761" y="6477001"/>
            <a:ext cx="176331" cy="12311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algn="r">
              <a:defRPr sz="1156">
                <a:solidFill>
                  <a:schemeClr val="tx1"/>
                </a:solidFill>
              </a:defRPr>
            </a:lvl1pPr>
          </a:lstStyle>
          <a:p>
            <a:fld id="{061A9654-7BF2-42EF-AE33-C129A2459692}" type="slidenum">
              <a:rPr lang="en-CA" noProof="0" smtClean="0"/>
              <a:pPr/>
              <a:t>‹#›</a:t>
            </a:fld>
            <a:endParaRPr lang="en-CA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56" r:id="rId3"/>
    <p:sldLayoutId id="2147483755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13" r:id="rId10"/>
    <p:sldLayoutId id="2147483708" r:id="rId11"/>
    <p:sldLayoutId id="2147483710" r:id="rId12"/>
    <p:sldLayoutId id="2147483754" r:id="rId13"/>
    <p:sldLayoutId id="2147483711" r:id="rId14"/>
    <p:sldLayoutId id="2147483753" r:id="rId15"/>
    <p:sldLayoutId id="2147483679" r:id="rId16"/>
    <p:sldLayoutId id="2147483712" r:id="rId17"/>
    <p:sldLayoutId id="2147483678" r:id="rId18"/>
    <p:sldLayoutId id="2147483681" r:id="rId19"/>
    <p:sldLayoutId id="2147483735" r:id="rId20"/>
    <p:sldLayoutId id="2147483699" r:id="rId21"/>
    <p:sldLayoutId id="2147483714" r:id="rId22"/>
    <p:sldLayoutId id="2147483697" r:id="rId23"/>
    <p:sldLayoutId id="2147483715" r:id="rId24"/>
    <p:sldLayoutId id="2147483716" r:id="rId25"/>
    <p:sldLayoutId id="2147483717" r:id="rId26"/>
    <p:sldLayoutId id="2147483718" r:id="rId27"/>
    <p:sldLayoutId id="2147483728" r:id="rId28"/>
    <p:sldLayoutId id="2147483720" r:id="rId29"/>
    <p:sldLayoutId id="2147483721" r:id="rId30"/>
    <p:sldLayoutId id="2147483722" r:id="rId31"/>
    <p:sldLayoutId id="2147483695" r:id="rId32"/>
    <p:sldLayoutId id="2147483751" r:id="rId33"/>
    <p:sldLayoutId id="2147483724" r:id="rId34"/>
    <p:sldLayoutId id="2147483725" r:id="rId35"/>
    <p:sldLayoutId id="2147483726" r:id="rId36"/>
    <p:sldLayoutId id="2147483727" r:id="rId37"/>
    <p:sldLayoutId id="2147483698" r:id="rId38"/>
    <p:sldLayoutId id="2147483752" r:id="rId39"/>
    <p:sldLayoutId id="2147483696" r:id="rId40"/>
  </p:sldLayoutIdLst>
  <p:transition>
    <p:fade/>
  </p:transition>
  <p:hf hdr="0" dt="0"/>
  <p:txStyles>
    <p:titleStyle>
      <a:lvl1pPr algn="l" defTabSz="1625519" rtl="0" eaLnBrk="1" latinLnBrk="0" hangingPunct="1">
        <a:spcBef>
          <a:spcPct val="0"/>
        </a:spcBef>
        <a:buNone/>
        <a:defRPr sz="35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625519" rtl="0" eaLnBrk="1" latinLnBrk="0" hangingPunct="1">
        <a:spcBef>
          <a:spcPts val="0"/>
        </a:spcBef>
        <a:spcAft>
          <a:spcPts val="1777"/>
        </a:spcAft>
        <a:buSzPct val="100000"/>
        <a:buFont typeface="Arial" panose="020B0604020202020204" pitchFamily="34" charset="0"/>
        <a:buNone/>
        <a:defRPr sz="2133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1625519" rtl="0" eaLnBrk="1" latinLnBrk="0" hangingPunct="1">
        <a:spcBef>
          <a:spcPts val="0"/>
        </a:spcBef>
        <a:spcAft>
          <a:spcPts val="1777"/>
        </a:spcAft>
        <a:buClrTx/>
        <a:buSzPct val="100000"/>
        <a:buFont typeface="Arial"/>
        <a:buNone/>
        <a:defRPr lang="en-US" sz="2133" b="1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13584" indent="-313584" algn="l" defTabSz="1625519" rtl="0" eaLnBrk="1" latinLnBrk="0" hangingPunct="1">
        <a:spcBef>
          <a:spcPts val="0"/>
        </a:spcBef>
        <a:spcAft>
          <a:spcPts val="1777"/>
        </a:spcAft>
        <a:buClrTx/>
        <a:buSzPct val="100000"/>
        <a:buFont typeface="Arial" panose="020B0604020202020204" pitchFamily="34" charset="0"/>
        <a:buChar char="•"/>
        <a:defRPr lang="en-US" sz="2133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633568" indent="-313584" algn="l" defTabSz="1625519" rtl="0" eaLnBrk="1" latinLnBrk="0" hangingPunct="1">
        <a:spcBef>
          <a:spcPts val="0"/>
        </a:spcBef>
        <a:spcAft>
          <a:spcPts val="1777"/>
        </a:spcAft>
        <a:buClrTx/>
        <a:buSzPct val="100000"/>
        <a:buFont typeface="Verdana" panose="020B0604030504040204" pitchFamily="34" charset="0"/>
        <a:buChar char="−"/>
        <a:defRPr lang="en-US" sz="2133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947152" indent="-313584" algn="l" defTabSz="1419507" rtl="0" eaLnBrk="1" latinLnBrk="0" hangingPunct="1">
        <a:spcBef>
          <a:spcPts val="0"/>
        </a:spcBef>
        <a:spcAft>
          <a:spcPts val="1777"/>
        </a:spcAft>
        <a:buClrTx/>
        <a:buSzPct val="100000"/>
        <a:buFont typeface="Verdana" panose="020B0604030504040204" pitchFamily="34" charset="0"/>
        <a:buChar char="−"/>
        <a:tabLst/>
        <a:defRPr lang="en-US" sz="2133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947152" indent="-313584" algn="l" defTabSz="1625519" rtl="0" eaLnBrk="1" latinLnBrk="0" hangingPunct="1">
        <a:spcBef>
          <a:spcPts val="0"/>
        </a:spcBef>
        <a:spcAft>
          <a:spcPts val="1777"/>
        </a:spcAft>
        <a:buFont typeface="Verdana" panose="020B0604030504040204" pitchFamily="34" charset="0"/>
        <a:buChar char="−"/>
        <a:defRPr sz="2133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947152" indent="-313584" algn="l" defTabSz="1625519" rtl="0" eaLnBrk="1" latinLnBrk="0" hangingPunct="1">
        <a:spcBef>
          <a:spcPts val="0"/>
        </a:spcBef>
        <a:spcAft>
          <a:spcPts val="1777"/>
        </a:spcAft>
        <a:buFont typeface="Verdana" panose="020B0604030504040204" pitchFamily="34" charset="0"/>
        <a:buChar char="−"/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947152" indent="-313584" algn="l" defTabSz="1625519" rtl="0" eaLnBrk="1" latinLnBrk="0" hangingPunct="1">
        <a:spcBef>
          <a:spcPts val="0"/>
        </a:spcBef>
        <a:spcAft>
          <a:spcPts val="1777"/>
        </a:spcAft>
        <a:buFont typeface="Verdana" panose="020B0604030504040204" pitchFamily="34" charset="0"/>
        <a:buChar char="−"/>
        <a:defRPr sz="2133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947152" indent="-313584" algn="l" defTabSz="1625519" rtl="0" eaLnBrk="1" latinLnBrk="0" hangingPunct="1">
        <a:spcBef>
          <a:spcPts val="0"/>
        </a:spcBef>
        <a:spcAft>
          <a:spcPts val="1777"/>
        </a:spcAft>
        <a:buFont typeface="Verdana" panose="020B0604030504040204" pitchFamily="34" charset="0"/>
        <a:buChar char="−"/>
        <a:defRPr sz="2133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55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760" algn="l" defTabSz="16255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519" algn="l" defTabSz="16255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278" algn="l" defTabSz="16255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037" algn="l" defTabSz="16255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3797" algn="l" defTabSz="16255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557" algn="l" defTabSz="16255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315" algn="l" defTabSz="16255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075" algn="l" defTabSz="162551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orient="horz" pos="2160" userDrawn="1">
          <p15:clr>
            <a:srgbClr val="F26B43"/>
          </p15:clr>
        </p15:guide>
        <p15:guide id="3" orient="horz" pos="4020" userDrawn="1">
          <p15:clr>
            <a:srgbClr val="F26B43"/>
          </p15:clr>
        </p15:guide>
        <p15:guide id="4" pos="237" userDrawn="1">
          <p15:clr>
            <a:srgbClr val="F26B43"/>
          </p15:clr>
        </p15:guide>
        <p15:guide id="5" pos="5523" userDrawn="1">
          <p15:clr>
            <a:srgbClr val="F26B43"/>
          </p15:clr>
        </p15:guide>
        <p15:guide id="7" orient="horz" pos="200" userDrawn="1">
          <p15:clr>
            <a:srgbClr val="F26B43"/>
          </p15:clr>
        </p15:guide>
        <p15:guide id="8" orient="horz" pos="4080" userDrawn="1">
          <p15:clr>
            <a:srgbClr val="F26B43"/>
          </p15:clr>
        </p15:guide>
        <p15:guide id="19" pos="2880" userDrawn="1">
          <p15:clr>
            <a:srgbClr val="F26B43"/>
          </p15:clr>
        </p15:guide>
        <p15:guide id="21" orient="horz" pos="1049" userDrawn="1">
          <p15:clr>
            <a:srgbClr val="F26B43"/>
          </p15:clr>
        </p15:guide>
        <p15:guide id="22" orient="horz" pos="6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3AC0B20-77B9-43AD-99BE-DF484B351054}"/>
              </a:ext>
            </a:extLst>
          </p:cNvPr>
          <p:cNvSpPr txBox="1"/>
          <p:nvPr/>
        </p:nvSpPr>
        <p:spPr>
          <a:xfrm>
            <a:off x="0" y="319151"/>
            <a:ext cx="9143999" cy="738664"/>
          </a:xfrm>
          <a:prstGeom prst="rect">
            <a:avLst/>
          </a:prstGeom>
          <a:solidFill>
            <a:schemeClr val="accent4"/>
          </a:solidFill>
        </p:spPr>
        <p:txBody>
          <a:bodyPr wrap="square" lIns="0" tIns="0" rIns="0" bIns="0" rtlCol="0" anchor="ctr">
            <a:spAutoFit/>
          </a:bodyPr>
          <a:lstStyle/>
          <a:p>
            <a:pPr>
              <a:spcBef>
                <a:spcPts val="800"/>
              </a:spcBef>
              <a:buSzPct val="100000"/>
            </a:pPr>
            <a:r>
              <a:rPr lang="fr-CA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Plateforme Dépistage COVID-19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65CB3FD-E20B-4169-A633-D083F4D83722}"/>
              </a:ext>
            </a:extLst>
          </p:cNvPr>
          <p:cNvSpPr/>
          <p:nvPr/>
        </p:nvSpPr>
        <p:spPr>
          <a:xfrm>
            <a:off x="1672145" y="1863612"/>
            <a:ext cx="60837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3200" dirty="0">
                <a:latin typeface="Calibri" panose="020F0502020204030204" pitchFamily="34" charset="0"/>
                <a:cs typeface="Calibri" panose="020F0502020204030204" pitchFamily="34" charset="0"/>
              </a:rPr>
              <a:t>Lien : https://deloi.tt/2Yos4Sr</a:t>
            </a:r>
            <a:endParaRPr lang="fr-CA" sz="3200" u="sng" dirty="0">
              <a:solidFill>
                <a:schemeClr val="accent4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DC9306-58C5-4948-9F7C-E2333E2C24C2}"/>
              </a:ext>
            </a:extLst>
          </p:cNvPr>
          <p:cNvSpPr/>
          <p:nvPr/>
        </p:nvSpPr>
        <p:spPr>
          <a:xfrm>
            <a:off x="1530105" y="2966614"/>
            <a:ext cx="60837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A" dirty="0">
                <a:latin typeface="Calibri" panose="020F0502020204030204" pitchFamily="34" charset="0"/>
                <a:cs typeface="Calibri" panose="020F0502020204030204" pitchFamily="34" charset="0"/>
              </a:rPr>
              <a:t>Code QR pour </a:t>
            </a:r>
          </a:p>
          <a:p>
            <a:pPr algn="ctr"/>
            <a:r>
              <a:rPr lang="fr-CA" dirty="0"/>
              <a:t>CMDM - Communautaire milieu scolaire :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00D9180-797B-4812-9E70-13E5F13793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13" y="-788845"/>
            <a:ext cx="3825856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br>
              <a:rPr lang="fr-FR" altLang="fr-FR" b="1" dirty="0">
                <a:solidFill>
                  <a:srgbClr val="080707"/>
                </a:solidFill>
                <a:latin typeface="Salesforce Sans"/>
              </a:rPr>
            </a:br>
            <a:endParaRPr lang="fr-FR" altLang="fr-FR" b="1" dirty="0">
              <a:solidFill>
                <a:srgbClr val="080707"/>
              </a:solidFill>
              <a:latin typeface="Salesforce Sans"/>
            </a:endParaRPr>
          </a:p>
          <a:p>
            <a:pPr lvl="0"/>
            <a:endParaRPr lang="fr-CA" altLang="fr-FR" b="1" dirty="0">
              <a:solidFill>
                <a:srgbClr val="080707"/>
              </a:solidFill>
              <a:latin typeface="Salesforce Sans"/>
            </a:endParaRPr>
          </a:p>
          <a:p>
            <a:pPr lvl="0"/>
            <a:r>
              <a:rPr lang="fr-CA" altLang="fr-FR" b="1" dirty="0">
                <a:solidFill>
                  <a:srgbClr val="080707"/>
                </a:solidFill>
                <a:latin typeface="Salesforce Sans"/>
              </a:rPr>
              <a:t>CMDM - Communautaire milieu scolaire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7" name="Picture 26" descr="Qr code&#10;&#10;Description automatically generated">
            <a:extLst>
              <a:ext uri="{FF2B5EF4-FFF2-40B4-BE49-F238E27FC236}">
                <a16:creationId xmlns:a16="http://schemas.microsoft.com/office/drawing/2014/main" id="{D5E01782-CD1B-41BC-AB74-C89E2173CA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9190" y="3612945"/>
            <a:ext cx="2485620" cy="248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957290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eloitte 4:3 onscreen">
  <a:themeElements>
    <a:clrScheme name="Deloitte colors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00A3E0"/>
      </a:hlink>
      <a:folHlink>
        <a:srgbClr val="53565A"/>
      </a:folHlink>
    </a:clrScheme>
    <a:fontScheme name="Deloitte Powerpoint fon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3"/>
        </a:solidFill>
        <a:ln w="19050" algn="ctr">
          <a:noFill/>
          <a:miter lim="800000"/>
          <a:headEnd/>
          <a:tailEnd/>
        </a:ln>
      </a:spPr>
      <a:bodyPr wrap="square" lIns="88900" tIns="88900" rIns="88900" bIns="88900" rtlCol="0" anchor="ctr"/>
      <a:lstStyle>
        <a:defPPr>
          <a:lnSpc>
            <a:spcPct val="106000"/>
          </a:lnSpc>
          <a:buFont typeface="Wingdings 2" pitchFamily="18" charset="2"/>
          <a:buNone/>
          <a:defRPr sz="1600" b="1" dirty="0" smtClean="0">
            <a:solidFill>
              <a:schemeClr val="bg1"/>
            </a:solidFill>
          </a:defRPr>
        </a:defPPr>
      </a:lst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03200" indent="-203200">
          <a:spcBef>
            <a:spcPts val="600"/>
          </a:spcBef>
          <a:buSzPct val="100000"/>
          <a:buFont typeface="Arial"/>
          <a:buChar char="�"/>
          <a:defRPr dirty="0" smtClean="0">
            <a:solidFill>
              <a:srgbClr val="313131"/>
            </a:solidFill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Blank.potx" id="{7BF011AA-844F-4E8F-AE44-FD556C59DA70}" vid="{9D782DEB-C4B7-4A3C-A6EA-11B4ED3400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D449CA6AF67947BB961EA67F732EAD" ma:contentTypeVersion="2" ma:contentTypeDescription="Create a new document." ma:contentTypeScope="" ma:versionID="3490c94e6a80b355b9cd87365c825246">
  <xsd:schema xmlns:xsd="http://www.w3.org/2001/XMLSchema" xmlns:xs="http://www.w3.org/2001/XMLSchema" xmlns:p="http://schemas.microsoft.com/office/2006/metadata/properties" xmlns:ns3="c2ca7239-97fa-457c-aed2-bfb2aecb2937" targetNamespace="http://schemas.microsoft.com/office/2006/metadata/properties" ma:root="true" ma:fieldsID="13fb1d6b5be23c3361acf73aa25df0c1" ns3:_="">
    <xsd:import namespace="c2ca7239-97fa-457c-aed2-bfb2aecb293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ca7239-97fa-457c-aed2-bfb2aecb29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DD6A4E-E859-4A78-A567-28E5DE609460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c2ca7239-97fa-457c-aed2-bfb2aecb2937"/>
    <ds:schemaRef ds:uri="http://www.w3.org/XML/1998/namespace"/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EEA7B154-6615-4794-B8FE-B625B8A5191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0F9C27-FEC0-42D7-A1FE-D3EFB11354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ca7239-97fa-457c-aed2-bfb2aecb29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6789</TotalTime>
  <Words>29</Words>
  <Application>Microsoft Office PowerPoint</Application>
  <PresentationFormat>Letter Paper (8.5x11 in)</PresentationFormat>
  <Paragraphs>8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Salesforce Sans</vt:lpstr>
      <vt:lpstr>Verdana</vt:lpstr>
      <vt:lpstr>Deloitte 4:3 onscreen</vt:lpstr>
      <vt:lpstr>think-cell Slide</vt:lpstr>
      <vt:lpstr>PowerPoint Presentation</vt:lpstr>
    </vt:vector>
  </TitlesOfParts>
  <Company>Deloitte.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Sullivan, Victor</dc:creator>
  <cp:lastModifiedBy>Djafri, Ikram</cp:lastModifiedBy>
  <cp:revision>30</cp:revision>
  <cp:lastPrinted>2014-06-25T02:16:22Z</cp:lastPrinted>
  <dcterms:created xsi:type="dcterms:W3CDTF">2020-11-12T21:44:13Z</dcterms:created>
  <dcterms:modified xsi:type="dcterms:W3CDTF">2021-01-29T16:30:34Z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0x010100B2D449CA6AF67947BB961EA67F732EAD</vt:lpwstr>
  </property>
</Properties>
</file>